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6D"/>
    <a:srgbClr val="C00000"/>
    <a:srgbClr val="540000"/>
    <a:srgbClr val="D20000"/>
    <a:srgbClr val="FF3F3F"/>
    <a:srgbClr val="F8F200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887DD-2842-4F1F-A1F7-0481C230C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E63EE50-F635-4D02-B6C1-3B2AC2563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9CAD5D-2502-460B-ACAC-4DD98822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9D08E8-6CB6-42A1-9F1E-21C95F92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6D4556-8B8E-4D14-8D72-C4C8F1F49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5526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89F4D6-B4EB-4855-B901-20DB853E9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3D49B70-9AA3-43DF-AE68-EE1ED6DDB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B91920-39DF-4F98-8FBE-71558C1B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7DBC58-0673-4488-BA31-EDAAEE2F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88E03A-CF67-4E52-93CF-3269C9EBD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6458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4DB36FD-F208-433D-BEF1-62059D464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F810C7-5319-4EEE-9E3D-3FCA38308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80C9E4-92DA-4039-9FDC-2DB0E21D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8C1AF8-FBD9-4CB6-B566-398C87D43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F74EDF-1AF3-46F5-86A4-3EF42801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30037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F4C53-6EF6-43A8-84C4-5AB41504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D8B4C3-D256-47F1-813E-5639EF454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C1BC31-DC08-45AD-8839-7A0B1BBF3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0C5EB7-79F9-4FAC-B955-3A5FCF9F7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DE9071-F443-48EB-BC8A-56D56272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33518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23401-4E7C-4980-B862-1BEB77570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AB20EB-0B84-416D-93AD-955125E5E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C08563-79D1-41D6-BA97-4B58254F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0A694B-DF79-45BC-AB6F-E60D6B912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A815F1-C7D6-49F1-BD6B-CD75DFFC5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95241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008AB6-3ADC-446D-A2E6-D05E245BB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9D78A0-EB3F-47CB-9E6E-E1D77491F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3AE8B9-0272-4182-A63B-31CFE2B34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57B661-5BAA-48C5-A122-1FA73314C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680C8A-5EA3-4272-95D6-18DAC4C4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4AAD17-34C7-4827-9BC3-45A70C91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80671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9B3C05-61BD-44E4-BCD3-E0AF82BE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E84EDE-B94E-4B8F-91D0-493748145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67FC65-2982-4A10-BD12-B973088CA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6596B1-8372-4E2F-816F-92BF2FCA1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11A454A-C7C8-4C3E-A8D2-19D8C839A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8E5E6E5-0F5C-4986-8631-B386E529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C62859-DB63-4315-A85A-4B06A31B6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6DBC135-8FD9-43DA-8968-FBB0D4EE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03366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3ABC5-B16D-4F5F-921C-3961096A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93B08-B8F1-4131-B3BB-682D87112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CB3D96-2264-4C2A-89B3-D11FE7D8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B0CF2E-871B-4F65-8D5C-470ED93C8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8706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539DAEA-F94A-45BD-BE47-3F82AEA46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9BF31F5-EDB4-4E12-A692-34E63407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675B1D-ADAC-4490-8C99-C0356599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2470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0C88E-F0EB-4390-B0CE-78B706387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688A8A-86A6-49AB-ACA4-57AAF9E3B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3D74EA-02FA-495B-86C0-D7834CAF4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C85367-0318-478B-BB26-7C323B04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090FF7-6B24-4C55-B58F-87623E6D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4E1FFD-4D87-4096-8953-DC3DC22D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1562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6EAE0-5EF4-4314-9845-4CE163DD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C9A62A-C28A-4F12-9336-69F149510D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66938F-AEAA-406F-93FD-3AD758649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D74230-0ED4-4001-B340-51977000B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65B7D0-0759-426A-9993-0F9132830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5C9770-8365-4BD2-9D7B-78F4576D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93052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3000">
              <a:schemeClr val="bg1">
                <a:lumMod val="95000"/>
              </a:schemeClr>
            </a:gs>
            <a:gs pos="66000">
              <a:schemeClr val="bg1">
                <a:lumMod val="8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FD0DE6-19BE-4A3F-BB6D-9535F205E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245F3A-3D96-49CC-9EE3-CEF9130FF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8FA3CC-2940-4C36-86D3-40ABECD5E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1243D-C43A-4ACF-AA47-6E9842840E17}" type="datetimeFigureOut">
              <a:rPr lang="de-AT" smtClean="0"/>
              <a:t>30.03.2020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CA4476-CA06-4C70-9956-6A71D3E1C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C5C91D-5D69-41A9-B14C-E5E31F9C53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38435-FF85-4850-B3AF-A73F5B41BDD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231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06AB0178-3817-4950-8E67-BE6865DA7316}"/>
              </a:ext>
            </a:extLst>
          </p:cNvPr>
          <p:cNvSpPr/>
          <p:nvPr/>
        </p:nvSpPr>
        <p:spPr>
          <a:xfrm>
            <a:off x="2082018" y="1491175"/>
            <a:ext cx="7624690" cy="2813539"/>
          </a:xfrm>
          <a:prstGeom prst="round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e-AT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Bindungen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1EB55588-B3AE-47F6-943A-64F95B8119C4}"/>
              </a:ext>
            </a:extLst>
          </p:cNvPr>
          <p:cNvSpPr/>
          <p:nvPr/>
        </p:nvSpPr>
        <p:spPr>
          <a:xfrm>
            <a:off x="2897945" y="4164043"/>
            <a:ext cx="6105378" cy="1181686"/>
          </a:xfrm>
          <a:prstGeom prst="roundRect">
            <a:avLst/>
          </a:prstGeom>
          <a:solidFill>
            <a:srgbClr val="C0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Chemie 4.Klasse © Tim Klaewer, </a:t>
            </a:r>
            <a:r>
              <a:rPr lang="de-A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</a:t>
            </a:r>
            <a:endParaRPr lang="de-A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Kreis: nicht ausgefüllt 8">
            <a:extLst>
              <a:ext uri="{FF2B5EF4-FFF2-40B4-BE49-F238E27FC236}">
                <a16:creationId xmlns:a16="http://schemas.microsoft.com/office/drawing/2014/main" id="{7D7E138A-B179-4924-A8A3-D1469191DF4C}"/>
              </a:ext>
            </a:extLst>
          </p:cNvPr>
          <p:cNvSpPr/>
          <p:nvPr/>
        </p:nvSpPr>
        <p:spPr>
          <a:xfrm>
            <a:off x="1263750" y="757896"/>
            <a:ext cx="1941341" cy="1856935"/>
          </a:xfrm>
          <a:prstGeom prst="donut">
            <a:avLst>
              <a:gd name="adj" fmla="val 29546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0" name="Flussdiagramm: Verbinder 9">
            <a:extLst>
              <a:ext uri="{FF2B5EF4-FFF2-40B4-BE49-F238E27FC236}">
                <a16:creationId xmlns:a16="http://schemas.microsoft.com/office/drawing/2014/main" id="{663A8E49-2CD4-48AA-99CB-7D0BD0C4F747}"/>
              </a:ext>
            </a:extLst>
          </p:cNvPr>
          <p:cNvSpPr/>
          <p:nvPr/>
        </p:nvSpPr>
        <p:spPr>
          <a:xfrm>
            <a:off x="2473570" y="1528104"/>
            <a:ext cx="309489" cy="298940"/>
          </a:xfrm>
          <a:prstGeom prst="flowChart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Flussdiagramm: Verbinder 10">
            <a:extLst>
              <a:ext uri="{FF2B5EF4-FFF2-40B4-BE49-F238E27FC236}">
                <a16:creationId xmlns:a16="http://schemas.microsoft.com/office/drawing/2014/main" id="{DF7CD0BD-9A7B-48E9-A770-30A665A6A183}"/>
              </a:ext>
            </a:extLst>
          </p:cNvPr>
          <p:cNvSpPr/>
          <p:nvPr/>
        </p:nvSpPr>
        <p:spPr>
          <a:xfrm>
            <a:off x="1669371" y="1539824"/>
            <a:ext cx="309489" cy="298940"/>
          </a:xfrm>
          <a:prstGeom prst="flowChart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Flussdiagramm: Verbinder 12">
            <a:extLst>
              <a:ext uri="{FF2B5EF4-FFF2-40B4-BE49-F238E27FC236}">
                <a16:creationId xmlns:a16="http://schemas.microsoft.com/office/drawing/2014/main" id="{3D70F8D8-7C89-45FF-9103-51CAC9678CDF}"/>
              </a:ext>
            </a:extLst>
          </p:cNvPr>
          <p:cNvSpPr/>
          <p:nvPr/>
        </p:nvSpPr>
        <p:spPr>
          <a:xfrm>
            <a:off x="2079675" y="602566"/>
            <a:ext cx="309489" cy="298940"/>
          </a:xfrm>
          <a:prstGeom prst="flowChartConnector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Flussdiagramm: Verbinder 6">
            <a:extLst>
              <a:ext uri="{FF2B5EF4-FFF2-40B4-BE49-F238E27FC236}">
                <a16:creationId xmlns:a16="http://schemas.microsoft.com/office/drawing/2014/main" id="{D32D75FA-3C36-46F2-9D02-E99F739AE79C}"/>
              </a:ext>
            </a:extLst>
          </p:cNvPr>
          <p:cNvSpPr/>
          <p:nvPr/>
        </p:nvSpPr>
        <p:spPr>
          <a:xfrm>
            <a:off x="1109007" y="1529859"/>
            <a:ext cx="309489" cy="298940"/>
          </a:xfrm>
          <a:prstGeom prst="flowChartConnector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Flussdiagramm: Verbinder 5">
            <a:extLst>
              <a:ext uri="{FF2B5EF4-FFF2-40B4-BE49-F238E27FC236}">
                <a16:creationId xmlns:a16="http://schemas.microsoft.com/office/drawing/2014/main" id="{C63509FA-0639-4B47-A517-7FFB4D94153A}"/>
              </a:ext>
            </a:extLst>
          </p:cNvPr>
          <p:cNvSpPr/>
          <p:nvPr/>
        </p:nvSpPr>
        <p:spPr>
          <a:xfrm>
            <a:off x="2082018" y="2465361"/>
            <a:ext cx="309489" cy="298940"/>
          </a:xfrm>
          <a:prstGeom prst="flowChartConnector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Flussdiagramm: Verbinder 7">
            <a:extLst>
              <a:ext uri="{FF2B5EF4-FFF2-40B4-BE49-F238E27FC236}">
                <a16:creationId xmlns:a16="http://schemas.microsoft.com/office/drawing/2014/main" id="{F297729D-491E-4CE7-A5C8-62A95A6980A7}"/>
              </a:ext>
            </a:extLst>
          </p:cNvPr>
          <p:cNvSpPr/>
          <p:nvPr/>
        </p:nvSpPr>
        <p:spPr>
          <a:xfrm>
            <a:off x="3038621" y="1471832"/>
            <a:ext cx="309489" cy="298940"/>
          </a:xfrm>
          <a:prstGeom prst="flowChartConnector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24EE1ED3-3475-4063-9CE8-9EACCA93A76B}"/>
              </a:ext>
            </a:extLst>
          </p:cNvPr>
          <p:cNvGrpSpPr/>
          <p:nvPr/>
        </p:nvGrpSpPr>
        <p:grpSpPr>
          <a:xfrm>
            <a:off x="8414822" y="846938"/>
            <a:ext cx="2513428" cy="1847019"/>
            <a:chOff x="8414822" y="846938"/>
            <a:chExt cx="2513428" cy="1847019"/>
          </a:xfrm>
        </p:grpSpPr>
        <p:sp>
          <p:nvSpPr>
            <p:cNvPr id="16" name="Rechteck: abgerundete Ecken 15">
              <a:extLst>
                <a:ext uri="{FF2B5EF4-FFF2-40B4-BE49-F238E27FC236}">
                  <a16:creationId xmlns:a16="http://schemas.microsoft.com/office/drawing/2014/main" id="{DB0896F3-4EF7-4D8F-8106-369D982BEB9E}"/>
                </a:ext>
              </a:extLst>
            </p:cNvPr>
            <p:cNvSpPr/>
            <p:nvPr/>
          </p:nvSpPr>
          <p:spPr>
            <a:xfrm>
              <a:off x="8414822" y="846938"/>
              <a:ext cx="2513428" cy="1847019"/>
            </a:xfrm>
            <a:prstGeom prst="roundRect">
              <a:avLst/>
            </a:prstGeom>
            <a:solidFill>
              <a:schemeClr val="accent4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15" name="Grafik 14" descr="Ein Bild, das Tür, Zeichnung enthält.&#10;&#10;Automatisch generierte Beschreibung">
              <a:extLst>
                <a:ext uri="{FF2B5EF4-FFF2-40B4-BE49-F238E27FC236}">
                  <a16:creationId xmlns:a16="http://schemas.microsoft.com/office/drawing/2014/main" id="{999D1C7A-7A97-4A24-889C-788DB9591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9160" y="1136206"/>
              <a:ext cx="1835096" cy="1269132"/>
            </a:xfrm>
            <a:prstGeom prst="rect">
              <a:avLst/>
            </a:prstGeom>
          </p:spPr>
        </p:pic>
      </p:grpSp>
      <p:pic>
        <p:nvPicPr>
          <p:cNvPr id="19" name="Grafik 18">
            <a:extLst>
              <a:ext uri="{FF2B5EF4-FFF2-40B4-BE49-F238E27FC236}">
                <a16:creationId xmlns:a16="http://schemas.microsoft.com/office/drawing/2014/main" id="{9D623CAB-4590-4251-96D9-E99477533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471" y="5029202"/>
            <a:ext cx="756557" cy="151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375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5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11" grpId="0" animBg="1"/>
      <p:bldP spid="13" grpId="0" animBg="1"/>
      <p:bldP spid="7" grpId="0" animBg="1"/>
      <p:bldP spid="6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Atombindung - Übung</a:t>
            </a:r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998C9F4A-4F13-425A-B2E6-38040C81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422966" y="5618597"/>
            <a:ext cx="511400" cy="1022800"/>
          </a:xfrm>
          <a:prstGeom prst="rect">
            <a:avLst/>
          </a:prstGeom>
        </p:spPr>
      </p:pic>
      <p:sp>
        <p:nvSpPr>
          <p:cNvPr id="3" name="Flussdiagramm: Verbinder 2">
            <a:extLst>
              <a:ext uri="{FF2B5EF4-FFF2-40B4-BE49-F238E27FC236}">
                <a16:creationId xmlns:a16="http://schemas.microsoft.com/office/drawing/2014/main" id="{A28FC157-D464-4326-8270-E09F044F125F}"/>
              </a:ext>
            </a:extLst>
          </p:cNvPr>
          <p:cNvSpPr/>
          <p:nvPr/>
        </p:nvSpPr>
        <p:spPr>
          <a:xfrm>
            <a:off x="978861" y="2683585"/>
            <a:ext cx="1923996" cy="1766189"/>
          </a:xfrm>
          <a:prstGeom prst="flowChartConnector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" name="Flussdiagramm: Verbinder 41">
            <a:extLst>
              <a:ext uri="{FF2B5EF4-FFF2-40B4-BE49-F238E27FC236}">
                <a16:creationId xmlns:a16="http://schemas.microsoft.com/office/drawing/2014/main" id="{B9D4FC7E-C626-4741-A5F7-35FB21CE5423}"/>
              </a:ext>
            </a:extLst>
          </p:cNvPr>
          <p:cNvSpPr/>
          <p:nvPr/>
        </p:nvSpPr>
        <p:spPr>
          <a:xfrm>
            <a:off x="3627721" y="2679972"/>
            <a:ext cx="1923996" cy="1766189"/>
          </a:xfrm>
          <a:prstGeom prst="flowChartConnector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14079DCA-A184-4658-9379-C498E97D548A}"/>
              </a:ext>
            </a:extLst>
          </p:cNvPr>
          <p:cNvGrpSpPr/>
          <p:nvPr/>
        </p:nvGrpSpPr>
        <p:grpSpPr>
          <a:xfrm>
            <a:off x="2659330" y="2982921"/>
            <a:ext cx="1206693" cy="1168430"/>
            <a:chOff x="2659330" y="2518686"/>
            <a:chExt cx="1206693" cy="1168430"/>
          </a:xfrm>
        </p:grpSpPr>
        <p:sp>
          <p:nvSpPr>
            <p:cNvPr id="4" name="Flussdiagramm: Manuelle Verarbeitung 3">
              <a:extLst>
                <a:ext uri="{FF2B5EF4-FFF2-40B4-BE49-F238E27FC236}">
                  <a16:creationId xmlns:a16="http://schemas.microsoft.com/office/drawing/2014/main" id="{B1A999B5-0519-4228-BB54-6F29C3013DC2}"/>
                </a:ext>
              </a:extLst>
            </p:cNvPr>
            <p:cNvSpPr/>
            <p:nvPr/>
          </p:nvSpPr>
          <p:spPr>
            <a:xfrm rot="16200000">
              <a:off x="2382377" y="2803779"/>
              <a:ext cx="1160290" cy="606384"/>
            </a:xfrm>
            <a:prstGeom prst="flowChartManualOperation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4" name="Flussdiagramm: Manuelle Verarbeitung 43">
              <a:extLst>
                <a:ext uri="{FF2B5EF4-FFF2-40B4-BE49-F238E27FC236}">
                  <a16:creationId xmlns:a16="http://schemas.microsoft.com/office/drawing/2014/main" id="{07FC42F4-9CC6-4A9F-BA95-FE438AE77286}"/>
                </a:ext>
              </a:extLst>
            </p:cNvPr>
            <p:cNvSpPr/>
            <p:nvPr/>
          </p:nvSpPr>
          <p:spPr>
            <a:xfrm rot="5400000" flipH="1">
              <a:off x="2982686" y="2795639"/>
              <a:ext cx="1160290" cy="606384"/>
            </a:xfrm>
            <a:prstGeom prst="flowChartManualOperation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4DC07C6-7FE5-4D8B-996A-723F4B479DA6}"/>
              </a:ext>
            </a:extLst>
          </p:cNvPr>
          <p:cNvGrpSpPr/>
          <p:nvPr/>
        </p:nvGrpSpPr>
        <p:grpSpPr>
          <a:xfrm>
            <a:off x="978861" y="4600135"/>
            <a:ext cx="4572856" cy="2041262"/>
            <a:chOff x="978861" y="4600135"/>
            <a:chExt cx="4572856" cy="2041262"/>
          </a:xfrm>
        </p:grpSpPr>
        <p:sp>
          <p:nvSpPr>
            <p:cNvPr id="12" name="Rechteck: abgerundete Ecken 11">
              <a:extLst>
                <a:ext uri="{FF2B5EF4-FFF2-40B4-BE49-F238E27FC236}">
                  <a16:creationId xmlns:a16="http://schemas.microsoft.com/office/drawing/2014/main" id="{AE78CB2F-808C-4AEA-BD77-3F446F4D2F8B}"/>
                </a:ext>
              </a:extLst>
            </p:cNvPr>
            <p:cNvSpPr/>
            <p:nvPr/>
          </p:nvSpPr>
          <p:spPr>
            <a:xfrm>
              <a:off x="978861" y="4600135"/>
              <a:ext cx="4572856" cy="2041262"/>
            </a:xfrm>
            <a:prstGeom prst="round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8" name="Rechteck: abgerundete Ecken 47">
              <a:extLst>
                <a:ext uri="{FF2B5EF4-FFF2-40B4-BE49-F238E27FC236}">
                  <a16:creationId xmlns:a16="http://schemas.microsoft.com/office/drawing/2014/main" id="{5E84491F-A01C-4FD6-905F-37BD567C98EC}"/>
                </a:ext>
              </a:extLst>
            </p:cNvPr>
            <p:cNvSpPr/>
            <p:nvPr/>
          </p:nvSpPr>
          <p:spPr>
            <a:xfrm>
              <a:off x="1131261" y="4752535"/>
              <a:ext cx="4228530" cy="45251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Summenformel: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</a:t>
              </a:r>
              <a:r>
                <a:rPr lang="de-AT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9" name="Rechteck: abgerundete Ecken 48">
              <a:extLst>
                <a:ext uri="{FF2B5EF4-FFF2-40B4-BE49-F238E27FC236}">
                  <a16:creationId xmlns:a16="http://schemas.microsoft.com/office/drawing/2014/main" id="{05C1C0EB-E78F-4492-91BD-CFD96DB74C40}"/>
                </a:ext>
              </a:extLst>
            </p:cNvPr>
            <p:cNvSpPr/>
            <p:nvPr/>
          </p:nvSpPr>
          <p:spPr>
            <a:xfrm>
              <a:off x="1145374" y="5336956"/>
              <a:ext cx="4228530" cy="45251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Strukturformel: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H-H</a:t>
              </a:r>
              <a:endParaRPr lang="de-AT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hteck: abgerundete Ecken 49">
              <a:extLst>
                <a:ext uri="{FF2B5EF4-FFF2-40B4-BE49-F238E27FC236}">
                  <a16:creationId xmlns:a16="http://schemas.microsoft.com/office/drawing/2014/main" id="{A440AB49-3521-48EF-8C81-64E95A406EA6}"/>
                </a:ext>
              </a:extLst>
            </p:cNvPr>
            <p:cNvSpPr/>
            <p:nvPr/>
          </p:nvSpPr>
          <p:spPr>
            <a:xfrm>
              <a:off x="1145374" y="5921377"/>
              <a:ext cx="4228530" cy="60491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Erklärung: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Ein Molekül H</a:t>
              </a:r>
              <a:r>
                <a:rPr lang="de-AT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besteht aus zwei Atomen Wasserstoff.</a:t>
              </a:r>
            </a:p>
          </p:txBody>
        </p:sp>
      </p:grpSp>
      <p:sp>
        <p:nvSpPr>
          <p:cNvPr id="52" name="Flussdiagramm: Verbinder 51">
            <a:extLst>
              <a:ext uri="{FF2B5EF4-FFF2-40B4-BE49-F238E27FC236}">
                <a16:creationId xmlns:a16="http://schemas.microsoft.com/office/drawing/2014/main" id="{4DF17FA1-D035-4616-A27B-F7457D951686}"/>
              </a:ext>
            </a:extLst>
          </p:cNvPr>
          <p:cNvSpPr/>
          <p:nvPr/>
        </p:nvSpPr>
        <p:spPr>
          <a:xfrm>
            <a:off x="6626215" y="2752541"/>
            <a:ext cx="1923996" cy="1766189"/>
          </a:xfrm>
          <a:prstGeom prst="flowChartConnector">
            <a:avLst/>
          </a:prstGeom>
          <a:gradFill flip="none" rotWithShape="1">
            <a:gsLst>
              <a:gs pos="0">
                <a:srgbClr val="540000"/>
              </a:gs>
              <a:gs pos="50000">
                <a:srgbClr val="C00000"/>
              </a:gs>
              <a:gs pos="100000">
                <a:srgbClr val="FF6D6D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9" name="Flussdiagramm: Verbinder 58">
            <a:extLst>
              <a:ext uri="{FF2B5EF4-FFF2-40B4-BE49-F238E27FC236}">
                <a16:creationId xmlns:a16="http://schemas.microsoft.com/office/drawing/2014/main" id="{AA3FC5FE-72F8-4FB5-9AD6-0E678868319E}"/>
              </a:ext>
            </a:extLst>
          </p:cNvPr>
          <p:cNvSpPr/>
          <p:nvPr/>
        </p:nvSpPr>
        <p:spPr>
          <a:xfrm>
            <a:off x="9289143" y="2748927"/>
            <a:ext cx="1923996" cy="1766189"/>
          </a:xfrm>
          <a:prstGeom prst="flowChartConnector">
            <a:avLst/>
          </a:prstGeom>
          <a:gradFill flip="none" rotWithShape="1">
            <a:gsLst>
              <a:gs pos="0">
                <a:srgbClr val="540000"/>
              </a:gs>
              <a:gs pos="50000">
                <a:srgbClr val="C00000"/>
              </a:gs>
              <a:gs pos="100000">
                <a:srgbClr val="FF6D6D"/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214B8131-0A4A-4D5C-BED3-D623562331DB}"/>
              </a:ext>
            </a:extLst>
          </p:cNvPr>
          <p:cNvGrpSpPr/>
          <p:nvPr/>
        </p:nvGrpSpPr>
        <p:grpSpPr>
          <a:xfrm>
            <a:off x="7751270" y="4046201"/>
            <a:ext cx="2349606" cy="1203716"/>
            <a:chOff x="7751270" y="4365511"/>
            <a:chExt cx="2349606" cy="1203716"/>
          </a:xfrm>
        </p:grpSpPr>
        <p:sp>
          <p:nvSpPr>
            <p:cNvPr id="55" name="Flussdiagramm: Manuelle Verarbeitung 54">
              <a:extLst>
                <a:ext uri="{FF2B5EF4-FFF2-40B4-BE49-F238E27FC236}">
                  <a16:creationId xmlns:a16="http://schemas.microsoft.com/office/drawing/2014/main" id="{25578AC2-EF1F-41CD-88C5-B6C96FB333B6}"/>
                </a:ext>
              </a:extLst>
            </p:cNvPr>
            <p:cNvSpPr/>
            <p:nvPr/>
          </p:nvSpPr>
          <p:spPr>
            <a:xfrm rot="19015245">
              <a:off x="7751270" y="4365511"/>
              <a:ext cx="1160290" cy="606384"/>
            </a:xfrm>
            <a:prstGeom prst="flowChartManualOperation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1" name="Flussdiagramm: Manuelle Verarbeitung 60">
              <a:extLst>
                <a:ext uri="{FF2B5EF4-FFF2-40B4-BE49-F238E27FC236}">
                  <a16:creationId xmlns:a16="http://schemas.microsoft.com/office/drawing/2014/main" id="{A0737EA2-015E-4D99-9D4B-9C059E13834F}"/>
                </a:ext>
              </a:extLst>
            </p:cNvPr>
            <p:cNvSpPr/>
            <p:nvPr/>
          </p:nvSpPr>
          <p:spPr>
            <a:xfrm rot="2584755" flipH="1">
              <a:off x="8940586" y="4365511"/>
              <a:ext cx="1160290" cy="606384"/>
            </a:xfrm>
            <a:prstGeom prst="flowChartManualOperation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Diagonaler Streifen 19">
              <a:extLst>
                <a:ext uri="{FF2B5EF4-FFF2-40B4-BE49-F238E27FC236}">
                  <a16:creationId xmlns:a16="http://schemas.microsoft.com/office/drawing/2014/main" id="{D273B337-F180-451C-A2C4-EEBE5E3BDAC2}"/>
                </a:ext>
              </a:extLst>
            </p:cNvPr>
            <p:cNvSpPr/>
            <p:nvPr/>
          </p:nvSpPr>
          <p:spPr>
            <a:xfrm rot="2654238">
              <a:off x="8487364" y="4691376"/>
              <a:ext cx="906444" cy="877851"/>
            </a:xfrm>
            <a:prstGeom prst="diagStripe">
              <a:avLst>
                <a:gd name="adj" fmla="val 25454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F4A20FA4-8A86-4D14-BF82-8C767C5C8DE9}"/>
              </a:ext>
            </a:extLst>
          </p:cNvPr>
          <p:cNvGrpSpPr/>
          <p:nvPr/>
        </p:nvGrpSpPr>
        <p:grpSpPr>
          <a:xfrm flipV="1">
            <a:off x="7751908" y="2038123"/>
            <a:ext cx="2349606" cy="1203716"/>
            <a:chOff x="7751270" y="4365511"/>
            <a:chExt cx="2349606" cy="1203716"/>
          </a:xfrm>
        </p:grpSpPr>
        <p:sp>
          <p:nvSpPr>
            <p:cNvPr id="63" name="Flussdiagramm: Manuelle Verarbeitung 62">
              <a:extLst>
                <a:ext uri="{FF2B5EF4-FFF2-40B4-BE49-F238E27FC236}">
                  <a16:creationId xmlns:a16="http://schemas.microsoft.com/office/drawing/2014/main" id="{0091C90F-6802-4922-B322-10C0B20AE132}"/>
                </a:ext>
              </a:extLst>
            </p:cNvPr>
            <p:cNvSpPr/>
            <p:nvPr/>
          </p:nvSpPr>
          <p:spPr>
            <a:xfrm rot="19015245">
              <a:off x="7751270" y="4365511"/>
              <a:ext cx="1160290" cy="606384"/>
            </a:xfrm>
            <a:prstGeom prst="flowChartManualOperation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4" name="Flussdiagramm: Manuelle Verarbeitung 63">
              <a:extLst>
                <a:ext uri="{FF2B5EF4-FFF2-40B4-BE49-F238E27FC236}">
                  <a16:creationId xmlns:a16="http://schemas.microsoft.com/office/drawing/2014/main" id="{05F4A7B1-08CC-42B6-AA5D-198893441B3A}"/>
                </a:ext>
              </a:extLst>
            </p:cNvPr>
            <p:cNvSpPr/>
            <p:nvPr/>
          </p:nvSpPr>
          <p:spPr>
            <a:xfrm rot="2584755" flipH="1">
              <a:off x="8940586" y="4365511"/>
              <a:ext cx="1160290" cy="606384"/>
            </a:xfrm>
            <a:prstGeom prst="flowChartManualOperation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5" name="Diagonaler Streifen 64">
              <a:extLst>
                <a:ext uri="{FF2B5EF4-FFF2-40B4-BE49-F238E27FC236}">
                  <a16:creationId xmlns:a16="http://schemas.microsoft.com/office/drawing/2014/main" id="{E816A83B-73AD-4F2A-BF53-9D4681593179}"/>
                </a:ext>
              </a:extLst>
            </p:cNvPr>
            <p:cNvSpPr/>
            <p:nvPr/>
          </p:nvSpPr>
          <p:spPr>
            <a:xfrm rot="2654238">
              <a:off x="8487364" y="4691376"/>
              <a:ext cx="906444" cy="877851"/>
            </a:xfrm>
            <a:prstGeom prst="diagStripe">
              <a:avLst>
                <a:gd name="adj" fmla="val 25454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uppieren 65">
            <a:extLst>
              <a:ext uri="{FF2B5EF4-FFF2-40B4-BE49-F238E27FC236}">
                <a16:creationId xmlns:a16="http://schemas.microsoft.com/office/drawing/2014/main" id="{364E0B86-94CB-4F2D-9BE6-E181CDFDA28E}"/>
              </a:ext>
            </a:extLst>
          </p:cNvPr>
          <p:cNvGrpSpPr/>
          <p:nvPr/>
        </p:nvGrpSpPr>
        <p:grpSpPr>
          <a:xfrm>
            <a:off x="6698378" y="4597966"/>
            <a:ext cx="4572856" cy="2041262"/>
            <a:chOff x="978861" y="4600135"/>
            <a:chExt cx="4572856" cy="2041262"/>
          </a:xfrm>
        </p:grpSpPr>
        <p:sp>
          <p:nvSpPr>
            <p:cNvPr id="67" name="Rechteck: abgerundete Ecken 66">
              <a:extLst>
                <a:ext uri="{FF2B5EF4-FFF2-40B4-BE49-F238E27FC236}">
                  <a16:creationId xmlns:a16="http://schemas.microsoft.com/office/drawing/2014/main" id="{6F58BCB8-EC00-4164-8176-F15090A74C3C}"/>
                </a:ext>
              </a:extLst>
            </p:cNvPr>
            <p:cNvSpPr/>
            <p:nvPr/>
          </p:nvSpPr>
          <p:spPr>
            <a:xfrm>
              <a:off x="978861" y="4600135"/>
              <a:ext cx="4572856" cy="2041262"/>
            </a:xfrm>
            <a:prstGeom prst="round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8" name="Rechteck: abgerundete Ecken 67">
              <a:extLst>
                <a:ext uri="{FF2B5EF4-FFF2-40B4-BE49-F238E27FC236}">
                  <a16:creationId xmlns:a16="http://schemas.microsoft.com/office/drawing/2014/main" id="{80D3C347-1B00-4F3E-B6CE-A4A7C7727B48}"/>
                </a:ext>
              </a:extLst>
            </p:cNvPr>
            <p:cNvSpPr/>
            <p:nvPr/>
          </p:nvSpPr>
          <p:spPr>
            <a:xfrm>
              <a:off x="1131261" y="4752535"/>
              <a:ext cx="4228530" cy="45251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Summenformel: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O</a:t>
              </a:r>
              <a:r>
                <a:rPr lang="de-AT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9" name="Rechteck: abgerundete Ecken 68">
              <a:extLst>
                <a:ext uri="{FF2B5EF4-FFF2-40B4-BE49-F238E27FC236}">
                  <a16:creationId xmlns:a16="http://schemas.microsoft.com/office/drawing/2014/main" id="{D4CCC661-718C-4974-9012-9146B547D62A}"/>
                </a:ext>
              </a:extLst>
            </p:cNvPr>
            <p:cNvSpPr/>
            <p:nvPr/>
          </p:nvSpPr>
          <p:spPr>
            <a:xfrm>
              <a:off x="1145374" y="5336956"/>
              <a:ext cx="4228530" cy="45251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Strukturformel: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O=O</a:t>
              </a:r>
              <a:endParaRPr lang="de-AT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hteck: abgerundete Ecken 69">
              <a:extLst>
                <a:ext uri="{FF2B5EF4-FFF2-40B4-BE49-F238E27FC236}">
                  <a16:creationId xmlns:a16="http://schemas.microsoft.com/office/drawing/2014/main" id="{911B33AB-AF6D-4045-BE5F-468FEADAF0A1}"/>
                </a:ext>
              </a:extLst>
            </p:cNvPr>
            <p:cNvSpPr/>
            <p:nvPr/>
          </p:nvSpPr>
          <p:spPr>
            <a:xfrm>
              <a:off x="1145374" y="5921377"/>
              <a:ext cx="4228530" cy="60491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Erklärung: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Ein Molekül O</a:t>
              </a:r>
              <a:r>
                <a:rPr lang="de-AT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besteht aus zwei Atomen Sauerstoff.</a:t>
              </a:r>
            </a:p>
          </p:txBody>
        </p:sp>
      </p:grpSp>
      <p:sp>
        <p:nvSpPr>
          <p:cNvPr id="71" name="Rechteck: abgerundete Ecken 70">
            <a:extLst>
              <a:ext uri="{FF2B5EF4-FFF2-40B4-BE49-F238E27FC236}">
                <a16:creationId xmlns:a16="http://schemas.microsoft.com/office/drawing/2014/main" id="{A41F063F-3CFC-45F2-AB98-70A56AC86D62}"/>
              </a:ext>
            </a:extLst>
          </p:cNvPr>
          <p:cNvSpPr/>
          <p:nvPr/>
        </p:nvSpPr>
        <p:spPr>
          <a:xfrm>
            <a:off x="2423592" y="1927274"/>
            <a:ext cx="7344816" cy="449749"/>
          </a:xfrm>
          <a:prstGeom prst="round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Wasserstoff = weiß		Sauerstoff = rot		Stickstoff = blau</a:t>
            </a:r>
          </a:p>
        </p:txBody>
      </p:sp>
    </p:spTree>
    <p:extLst>
      <p:ext uri="{BB962C8B-B14F-4D97-AF65-F5344CB8AC3E}">
        <p14:creationId xmlns:p14="http://schemas.microsoft.com/office/powerpoint/2010/main" val="38671076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8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2" grpId="0" animBg="1"/>
      <p:bldP spid="52" grpId="0" animBg="1"/>
      <p:bldP spid="59" grpId="0" animBg="1"/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Atombindung - Übung</a:t>
            </a:r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998C9F4A-4F13-425A-B2E6-38040C81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5" y="2679972"/>
            <a:ext cx="511400" cy="1022800"/>
          </a:xfrm>
          <a:prstGeom prst="rect">
            <a:avLst/>
          </a:prstGeom>
        </p:spPr>
      </p:pic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B7293019-98AC-4CD9-8A29-BB914764E0E9}"/>
              </a:ext>
            </a:extLst>
          </p:cNvPr>
          <p:cNvSpPr/>
          <p:nvPr/>
        </p:nvSpPr>
        <p:spPr>
          <a:xfrm>
            <a:off x="2423592" y="1927274"/>
            <a:ext cx="7344816" cy="449749"/>
          </a:xfrm>
          <a:prstGeom prst="round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Wasserstoff = weiß		Sauerstoff = rot		Stickstoff = blau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471FE64F-E753-4E8F-8110-9B45C62CF47F}"/>
              </a:ext>
            </a:extLst>
          </p:cNvPr>
          <p:cNvGrpSpPr/>
          <p:nvPr/>
        </p:nvGrpSpPr>
        <p:grpSpPr>
          <a:xfrm rot="827121">
            <a:off x="1020054" y="2724688"/>
            <a:ext cx="5299600" cy="4087419"/>
            <a:chOff x="1158537" y="2510757"/>
            <a:chExt cx="5299600" cy="4087419"/>
          </a:xfrm>
        </p:grpSpPr>
        <p:sp>
          <p:nvSpPr>
            <p:cNvPr id="33" name="Flussdiagramm: Verbinder 32">
              <a:extLst>
                <a:ext uri="{FF2B5EF4-FFF2-40B4-BE49-F238E27FC236}">
                  <a16:creationId xmlns:a16="http://schemas.microsoft.com/office/drawing/2014/main" id="{120F2F5E-5DC7-40AD-8B18-B06186B1B4E8}"/>
                </a:ext>
              </a:extLst>
            </p:cNvPr>
            <p:cNvSpPr/>
            <p:nvPr/>
          </p:nvSpPr>
          <p:spPr>
            <a:xfrm>
              <a:off x="2466950" y="2510757"/>
              <a:ext cx="1923996" cy="1766189"/>
            </a:xfrm>
            <a:prstGeom prst="flowChartConnector">
              <a:avLst/>
            </a:prstGeom>
            <a:gradFill flip="none" rotWithShape="1">
              <a:gsLst>
                <a:gs pos="0">
                  <a:srgbClr val="540000"/>
                </a:gs>
                <a:gs pos="50000">
                  <a:srgbClr val="C00000"/>
                </a:gs>
                <a:gs pos="100000">
                  <a:srgbClr val="FF6D6D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E65D9A3D-D1F5-420F-B971-04E38A71C277}"/>
                </a:ext>
              </a:extLst>
            </p:cNvPr>
            <p:cNvGrpSpPr/>
            <p:nvPr/>
          </p:nvGrpSpPr>
          <p:grpSpPr>
            <a:xfrm rot="19987385">
              <a:off x="4108620" y="3262026"/>
              <a:ext cx="2349517" cy="2602586"/>
              <a:chOff x="3744949" y="3995590"/>
              <a:chExt cx="2349517" cy="2602586"/>
            </a:xfrm>
          </p:grpSpPr>
          <p:sp>
            <p:nvSpPr>
              <p:cNvPr id="42" name="Flussdiagramm: Verbinder 41">
                <a:extLst>
                  <a:ext uri="{FF2B5EF4-FFF2-40B4-BE49-F238E27FC236}">
                    <a16:creationId xmlns:a16="http://schemas.microsoft.com/office/drawing/2014/main" id="{B9D4FC7E-C626-4741-A5F7-35FB21CE5423}"/>
                  </a:ext>
                </a:extLst>
              </p:cNvPr>
              <p:cNvSpPr/>
              <p:nvPr/>
            </p:nvSpPr>
            <p:spPr>
              <a:xfrm>
                <a:off x="4170470" y="4831987"/>
                <a:ext cx="1923996" cy="1766189"/>
              </a:xfrm>
              <a:prstGeom prst="flowChartConnector">
                <a:avLst/>
              </a:prstGeom>
              <a:gradFill flip="none" rotWithShape="1">
                <a:gsLst>
                  <a:gs pos="0">
                    <a:schemeClr val="bg2">
                      <a:lumMod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0" name="Flussdiagramm: Manuelle Verarbeitung 29">
                <a:extLst>
                  <a:ext uri="{FF2B5EF4-FFF2-40B4-BE49-F238E27FC236}">
                    <a16:creationId xmlns:a16="http://schemas.microsoft.com/office/drawing/2014/main" id="{79604AC3-B4F1-4992-8CC9-28F309018859}"/>
                  </a:ext>
                </a:extLst>
              </p:cNvPr>
              <p:cNvSpPr/>
              <p:nvPr/>
            </p:nvSpPr>
            <p:spPr>
              <a:xfrm rot="9180120" flipH="1">
                <a:off x="4031819" y="4541631"/>
                <a:ext cx="1160290" cy="606384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2" name="Flussdiagramm: Manuelle Verarbeitung 31">
                <a:extLst>
                  <a:ext uri="{FF2B5EF4-FFF2-40B4-BE49-F238E27FC236}">
                    <a16:creationId xmlns:a16="http://schemas.microsoft.com/office/drawing/2014/main" id="{B1B64EA6-62D2-4B71-AC26-B17955EA3061}"/>
                  </a:ext>
                </a:extLst>
              </p:cNvPr>
              <p:cNvSpPr/>
              <p:nvPr/>
            </p:nvSpPr>
            <p:spPr>
              <a:xfrm rot="19973399" flipH="1">
                <a:off x="3744949" y="3995590"/>
                <a:ext cx="1160290" cy="606384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B1B126A1-5656-4EA2-AB95-CF23924D246E}"/>
                </a:ext>
              </a:extLst>
            </p:cNvPr>
            <p:cNvGrpSpPr/>
            <p:nvPr/>
          </p:nvGrpSpPr>
          <p:grpSpPr>
            <a:xfrm>
              <a:off x="1158537" y="3980992"/>
              <a:ext cx="2337250" cy="2617184"/>
              <a:chOff x="1158537" y="3980992"/>
              <a:chExt cx="2337250" cy="2617184"/>
            </a:xfrm>
          </p:grpSpPr>
          <p:sp>
            <p:nvSpPr>
              <p:cNvPr id="3" name="Flussdiagramm: Verbinder 2">
                <a:extLst>
                  <a:ext uri="{FF2B5EF4-FFF2-40B4-BE49-F238E27FC236}">
                    <a16:creationId xmlns:a16="http://schemas.microsoft.com/office/drawing/2014/main" id="{A28FC157-D464-4326-8270-E09F044F125F}"/>
                  </a:ext>
                </a:extLst>
              </p:cNvPr>
              <p:cNvSpPr/>
              <p:nvPr/>
            </p:nvSpPr>
            <p:spPr>
              <a:xfrm>
                <a:off x="1158537" y="4831987"/>
                <a:ext cx="1923996" cy="1766189"/>
              </a:xfrm>
              <a:prstGeom prst="flowChartConnector">
                <a:avLst/>
              </a:prstGeom>
              <a:gradFill flip="none" rotWithShape="1">
                <a:gsLst>
                  <a:gs pos="0">
                    <a:schemeClr val="bg2">
                      <a:lumMod val="2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4" name="Flussdiagramm: Manuelle Verarbeitung 3">
                <a:extLst>
                  <a:ext uri="{FF2B5EF4-FFF2-40B4-BE49-F238E27FC236}">
                    <a16:creationId xmlns:a16="http://schemas.microsoft.com/office/drawing/2014/main" id="{B1A999B5-0519-4228-BB54-6F29C3013DC2}"/>
                  </a:ext>
                </a:extLst>
              </p:cNvPr>
              <p:cNvSpPr/>
              <p:nvPr/>
            </p:nvSpPr>
            <p:spPr>
              <a:xfrm rot="12419880">
                <a:off x="2052985" y="4528795"/>
                <a:ext cx="1160290" cy="606384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1" name="Flussdiagramm: Manuelle Verarbeitung 30">
                <a:extLst>
                  <a:ext uri="{FF2B5EF4-FFF2-40B4-BE49-F238E27FC236}">
                    <a16:creationId xmlns:a16="http://schemas.microsoft.com/office/drawing/2014/main" id="{BD6626B8-A9C1-4430-9CC8-103AE8240B2F}"/>
                  </a:ext>
                </a:extLst>
              </p:cNvPr>
              <p:cNvSpPr/>
              <p:nvPr/>
            </p:nvSpPr>
            <p:spPr>
              <a:xfrm rot="1621923">
                <a:off x="2335497" y="3980992"/>
                <a:ext cx="1160290" cy="606384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C6A9F613-A2B2-452F-B01C-AEC879B03C03}"/>
              </a:ext>
            </a:extLst>
          </p:cNvPr>
          <p:cNvGrpSpPr/>
          <p:nvPr/>
        </p:nvGrpSpPr>
        <p:grpSpPr>
          <a:xfrm>
            <a:off x="6854760" y="3128735"/>
            <a:ext cx="4572856" cy="3138422"/>
            <a:chOff x="978861" y="4600135"/>
            <a:chExt cx="4572856" cy="2041262"/>
          </a:xfrm>
        </p:grpSpPr>
        <p:sp>
          <p:nvSpPr>
            <p:cNvPr id="38" name="Rechteck: abgerundete Ecken 37">
              <a:extLst>
                <a:ext uri="{FF2B5EF4-FFF2-40B4-BE49-F238E27FC236}">
                  <a16:creationId xmlns:a16="http://schemas.microsoft.com/office/drawing/2014/main" id="{5229D327-640E-4949-BFF9-16A48CDC45B4}"/>
                </a:ext>
              </a:extLst>
            </p:cNvPr>
            <p:cNvSpPr/>
            <p:nvPr/>
          </p:nvSpPr>
          <p:spPr>
            <a:xfrm>
              <a:off x="978861" y="4600135"/>
              <a:ext cx="4572856" cy="2041262"/>
            </a:xfrm>
            <a:prstGeom prst="round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6983FECD-B82D-44D4-A4F4-FFF6E6EED593}"/>
                </a:ext>
              </a:extLst>
            </p:cNvPr>
            <p:cNvSpPr/>
            <p:nvPr/>
          </p:nvSpPr>
          <p:spPr>
            <a:xfrm>
              <a:off x="1131261" y="4752535"/>
              <a:ext cx="4228530" cy="45251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Summenformel: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</a:t>
              </a:r>
              <a:r>
                <a:rPr lang="de-AT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40" name="Rechteck: abgerundete Ecken 39">
              <a:extLst>
                <a:ext uri="{FF2B5EF4-FFF2-40B4-BE49-F238E27FC236}">
                  <a16:creationId xmlns:a16="http://schemas.microsoft.com/office/drawing/2014/main" id="{D3194287-AC34-4D59-9892-BC5A7DAD6C2A}"/>
                </a:ext>
              </a:extLst>
            </p:cNvPr>
            <p:cNvSpPr/>
            <p:nvPr/>
          </p:nvSpPr>
          <p:spPr>
            <a:xfrm>
              <a:off x="1145374" y="5336956"/>
              <a:ext cx="4228530" cy="45251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Strukturformel: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H-O-H</a:t>
              </a:r>
              <a:endParaRPr lang="de-AT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hteck: abgerundete Ecken 40">
              <a:extLst>
                <a:ext uri="{FF2B5EF4-FFF2-40B4-BE49-F238E27FC236}">
                  <a16:creationId xmlns:a16="http://schemas.microsoft.com/office/drawing/2014/main" id="{6A377A24-BB94-42E2-B426-BD358BDD6987}"/>
                </a:ext>
              </a:extLst>
            </p:cNvPr>
            <p:cNvSpPr/>
            <p:nvPr/>
          </p:nvSpPr>
          <p:spPr>
            <a:xfrm>
              <a:off x="1145374" y="5921377"/>
              <a:ext cx="4228530" cy="60491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Erklärung: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Ein Molekül H</a:t>
              </a:r>
              <a:r>
                <a:rPr lang="de-AT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de-AT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 besteht aus zwei Atomen Wasserstoff und einem Atom Sauerstoff.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7047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Metallbindung</a:t>
            </a:r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998C9F4A-4F13-425A-B2E6-38040C81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93523" y="2917600"/>
            <a:ext cx="511400" cy="1022800"/>
          </a:xfrm>
          <a:prstGeom prst="rect">
            <a:avLst/>
          </a:prstGeom>
        </p:spPr>
      </p:pic>
      <p:sp>
        <p:nvSpPr>
          <p:cNvPr id="20" name="Sprechblase: rechteckig mit abgerundeten Ecken 19">
            <a:extLst>
              <a:ext uri="{FF2B5EF4-FFF2-40B4-BE49-F238E27FC236}">
                <a16:creationId xmlns:a16="http://schemas.microsoft.com/office/drawing/2014/main" id="{33A7C7C0-FBF1-41E9-8B8B-C949306FB849}"/>
              </a:ext>
            </a:extLst>
          </p:cNvPr>
          <p:cNvSpPr/>
          <p:nvPr/>
        </p:nvSpPr>
        <p:spPr>
          <a:xfrm flipH="1">
            <a:off x="872197" y="2053390"/>
            <a:ext cx="3295173" cy="4596063"/>
          </a:xfrm>
          <a:prstGeom prst="wedgeRoundRectCallout">
            <a:avLst>
              <a:gd name="adj1" fmla="val -59752"/>
              <a:gd name="adj2" fmla="val -23624"/>
              <a:gd name="adj3" fmla="val 16667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Verbindung zwischen </a:t>
            </a:r>
            <a:r>
              <a:rPr lang="de-A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Metallen</a:t>
            </a:r>
          </a:p>
          <a:p>
            <a:pPr algn="ctr"/>
            <a:endParaRPr lang="de-A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Abgabe aller Außenelektronen 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Restliche Atome sind </a:t>
            </a:r>
            <a:r>
              <a:rPr lang="de-AT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geladen (Kationen)</a:t>
            </a:r>
          </a:p>
          <a:p>
            <a:pPr algn="ctr"/>
            <a:endParaRPr lang="de-A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Elektronen bewegen sich frei als „</a:t>
            </a:r>
            <a:r>
              <a:rPr lang="de-A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Elektronengas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22" name="Flussdiagramm: Verbinder 21">
            <a:extLst>
              <a:ext uri="{FF2B5EF4-FFF2-40B4-BE49-F238E27FC236}">
                <a16:creationId xmlns:a16="http://schemas.microsoft.com/office/drawing/2014/main" id="{ABABBB5C-C518-4D4D-8AEF-8BB3F6218F65}"/>
              </a:ext>
            </a:extLst>
          </p:cNvPr>
          <p:cNvSpPr/>
          <p:nvPr/>
        </p:nvSpPr>
        <p:spPr>
          <a:xfrm>
            <a:off x="5920460" y="2659518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Flussdiagramm: Verbinder 22">
            <a:extLst>
              <a:ext uri="{FF2B5EF4-FFF2-40B4-BE49-F238E27FC236}">
                <a16:creationId xmlns:a16="http://schemas.microsoft.com/office/drawing/2014/main" id="{3DEC097B-58CB-4D73-892B-BF3F7D4EB7AB}"/>
              </a:ext>
            </a:extLst>
          </p:cNvPr>
          <p:cNvSpPr/>
          <p:nvPr/>
        </p:nvSpPr>
        <p:spPr>
          <a:xfrm>
            <a:off x="6132988" y="2875022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Flussdiagramm: Verbinder 23">
            <a:extLst>
              <a:ext uri="{FF2B5EF4-FFF2-40B4-BE49-F238E27FC236}">
                <a16:creationId xmlns:a16="http://schemas.microsoft.com/office/drawing/2014/main" id="{944E71E6-3457-46F5-8EF2-750578E39BC4}"/>
              </a:ext>
            </a:extLst>
          </p:cNvPr>
          <p:cNvSpPr/>
          <p:nvPr/>
        </p:nvSpPr>
        <p:spPr>
          <a:xfrm>
            <a:off x="6328277" y="3029015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Flussdiagramm: Verbinder 24">
            <a:extLst>
              <a:ext uri="{FF2B5EF4-FFF2-40B4-BE49-F238E27FC236}">
                <a16:creationId xmlns:a16="http://schemas.microsoft.com/office/drawing/2014/main" id="{1B78B3D6-8367-4238-B3F8-41672E9EC18A}"/>
              </a:ext>
            </a:extLst>
          </p:cNvPr>
          <p:cNvSpPr/>
          <p:nvPr/>
        </p:nvSpPr>
        <p:spPr>
          <a:xfrm>
            <a:off x="6695250" y="292427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Flussdiagramm: Verbinder 25">
            <a:extLst>
              <a:ext uri="{FF2B5EF4-FFF2-40B4-BE49-F238E27FC236}">
                <a16:creationId xmlns:a16="http://schemas.microsoft.com/office/drawing/2014/main" id="{16EB1713-D333-4701-827F-7B246FE3EF71}"/>
              </a:ext>
            </a:extLst>
          </p:cNvPr>
          <p:cNvSpPr/>
          <p:nvPr/>
        </p:nvSpPr>
        <p:spPr>
          <a:xfrm>
            <a:off x="6162947" y="292427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Flussdiagramm: Verbinder 26">
            <a:extLst>
              <a:ext uri="{FF2B5EF4-FFF2-40B4-BE49-F238E27FC236}">
                <a16:creationId xmlns:a16="http://schemas.microsoft.com/office/drawing/2014/main" id="{FE78ABF2-75B7-4F63-9E7D-488193C59925}"/>
              </a:ext>
            </a:extLst>
          </p:cNvPr>
          <p:cNvSpPr/>
          <p:nvPr/>
        </p:nvSpPr>
        <p:spPr>
          <a:xfrm>
            <a:off x="6432088" y="282175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Flussdiagramm: Verbinder 27">
            <a:extLst>
              <a:ext uri="{FF2B5EF4-FFF2-40B4-BE49-F238E27FC236}">
                <a16:creationId xmlns:a16="http://schemas.microsoft.com/office/drawing/2014/main" id="{E91A9EC8-85E7-4F91-8534-C3080F4CE2B5}"/>
              </a:ext>
            </a:extLst>
          </p:cNvPr>
          <p:cNvSpPr/>
          <p:nvPr/>
        </p:nvSpPr>
        <p:spPr>
          <a:xfrm>
            <a:off x="6574777" y="3139164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Flussdiagramm: Verbinder 28">
            <a:extLst>
              <a:ext uri="{FF2B5EF4-FFF2-40B4-BE49-F238E27FC236}">
                <a16:creationId xmlns:a16="http://schemas.microsoft.com/office/drawing/2014/main" id="{C2D8A4E5-B271-4C1A-8C3F-F0008FCDF4C0}"/>
              </a:ext>
            </a:extLst>
          </p:cNvPr>
          <p:cNvSpPr/>
          <p:nvPr/>
        </p:nvSpPr>
        <p:spPr>
          <a:xfrm>
            <a:off x="6281712" y="3143184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Flussdiagramm: Verbinder 33">
            <a:extLst>
              <a:ext uri="{FF2B5EF4-FFF2-40B4-BE49-F238E27FC236}">
                <a16:creationId xmlns:a16="http://schemas.microsoft.com/office/drawing/2014/main" id="{404F831C-3801-4BBF-A844-B9840EE91CB2}"/>
              </a:ext>
            </a:extLst>
          </p:cNvPr>
          <p:cNvSpPr/>
          <p:nvPr/>
        </p:nvSpPr>
        <p:spPr>
          <a:xfrm>
            <a:off x="6432088" y="346059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Flussdiagramm: Verbinder 34">
            <a:extLst>
              <a:ext uri="{FF2B5EF4-FFF2-40B4-BE49-F238E27FC236}">
                <a16:creationId xmlns:a16="http://schemas.microsoft.com/office/drawing/2014/main" id="{673660D3-25D0-4C48-90FF-82A0CF2652E5}"/>
              </a:ext>
            </a:extLst>
          </p:cNvPr>
          <p:cNvSpPr/>
          <p:nvPr/>
        </p:nvSpPr>
        <p:spPr>
          <a:xfrm>
            <a:off x="6786189" y="314207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Flussdiagramm: Verbinder 35">
            <a:extLst>
              <a:ext uri="{FF2B5EF4-FFF2-40B4-BE49-F238E27FC236}">
                <a16:creationId xmlns:a16="http://schemas.microsoft.com/office/drawing/2014/main" id="{489897EF-8D55-421E-B4DE-EDB2978FEF57}"/>
              </a:ext>
            </a:extLst>
          </p:cNvPr>
          <p:cNvSpPr/>
          <p:nvPr/>
        </p:nvSpPr>
        <p:spPr>
          <a:xfrm>
            <a:off x="6693541" y="336471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3" name="Flussdiagramm: Verbinder 42">
            <a:extLst>
              <a:ext uri="{FF2B5EF4-FFF2-40B4-BE49-F238E27FC236}">
                <a16:creationId xmlns:a16="http://schemas.microsoft.com/office/drawing/2014/main" id="{5D048680-5E01-4B54-85D9-834361B8BC94}"/>
              </a:ext>
            </a:extLst>
          </p:cNvPr>
          <p:cNvSpPr/>
          <p:nvPr/>
        </p:nvSpPr>
        <p:spPr>
          <a:xfrm>
            <a:off x="6162948" y="336471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Flussdiagramm: Verbinder 43">
            <a:extLst>
              <a:ext uri="{FF2B5EF4-FFF2-40B4-BE49-F238E27FC236}">
                <a16:creationId xmlns:a16="http://schemas.microsoft.com/office/drawing/2014/main" id="{C5457C9E-92D1-46C7-A3A6-106A5E1C7973}"/>
              </a:ext>
            </a:extLst>
          </p:cNvPr>
          <p:cNvSpPr/>
          <p:nvPr/>
        </p:nvSpPr>
        <p:spPr>
          <a:xfrm>
            <a:off x="6079215" y="3139164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5" name="Flussdiagramm: Verbinder 44">
            <a:extLst>
              <a:ext uri="{FF2B5EF4-FFF2-40B4-BE49-F238E27FC236}">
                <a16:creationId xmlns:a16="http://schemas.microsoft.com/office/drawing/2014/main" id="{ABBC6FDB-C38A-4189-B480-B472E33689CD}"/>
              </a:ext>
            </a:extLst>
          </p:cNvPr>
          <p:cNvSpPr/>
          <p:nvPr/>
        </p:nvSpPr>
        <p:spPr>
          <a:xfrm>
            <a:off x="6431234" y="259650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Flussdiagramm: Verbinder 45">
            <a:extLst>
              <a:ext uri="{FF2B5EF4-FFF2-40B4-BE49-F238E27FC236}">
                <a16:creationId xmlns:a16="http://schemas.microsoft.com/office/drawing/2014/main" id="{31EFC95B-270F-47F5-A86B-BFB7C08CD7E4}"/>
              </a:ext>
            </a:extLst>
          </p:cNvPr>
          <p:cNvSpPr/>
          <p:nvPr/>
        </p:nvSpPr>
        <p:spPr>
          <a:xfrm>
            <a:off x="6432934" y="3662564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Flussdiagramm: Verbinder 46">
            <a:extLst>
              <a:ext uri="{FF2B5EF4-FFF2-40B4-BE49-F238E27FC236}">
                <a16:creationId xmlns:a16="http://schemas.microsoft.com/office/drawing/2014/main" id="{7D479AC4-6FD1-46DF-990D-2D637C14E74E}"/>
              </a:ext>
            </a:extLst>
          </p:cNvPr>
          <p:cNvSpPr/>
          <p:nvPr/>
        </p:nvSpPr>
        <p:spPr>
          <a:xfrm>
            <a:off x="7001040" y="3132313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8" name="Flussdiagramm: Verbinder 47">
            <a:extLst>
              <a:ext uri="{FF2B5EF4-FFF2-40B4-BE49-F238E27FC236}">
                <a16:creationId xmlns:a16="http://schemas.microsoft.com/office/drawing/2014/main" id="{A5933F8B-59ED-4B27-9FF5-FC69AB7E3065}"/>
              </a:ext>
            </a:extLst>
          </p:cNvPr>
          <p:cNvSpPr/>
          <p:nvPr/>
        </p:nvSpPr>
        <p:spPr>
          <a:xfrm>
            <a:off x="7474063" y="2608257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9" name="Flussdiagramm: Verbinder 48">
            <a:extLst>
              <a:ext uri="{FF2B5EF4-FFF2-40B4-BE49-F238E27FC236}">
                <a16:creationId xmlns:a16="http://schemas.microsoft.com/office/drawing/2014/main" id="{A7E773BD-74BA-4EE3-BAF0-338FE7EC092C}"/>
              </a:ext>
            </a:extLst>
          </p:cNvPr>
          <p:cNvSpPr/>
          <p:nvPr/>
        </p:nvSpPr>
        <p:spPr>
          <a:xfrm>
            <a:off x="7686591" y="2823761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0" name="Flussdiagramm: Verbinder 49">
            <a:extLst>
              <a:ext uri="{FF2B5EF4-FFF2-40B4-BE49-F238E27FC236}">
                <a16:creationId xmlns:a16="http://schemas.microsoft.com/office/drawing/2014/main" id="{ED8DE030-85C2-46E4-870C-DDD724EC225C}"/>
              </a:ext>
            </a:extLst>
          </p:cNvPr>
          <p:cNvSpPr/>
          <p:nvPr/>
        </p:nvSpPr>
        <p:spPr>
          <a:xfrm>
            <a:off x="7881880" y="2977754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1" name="Flussdiagramm: Verbinder 50">
            <a:extLst>
              <a:ext uri="{FF2B5EF4-FFF2-40B4-BE49-F238E27FC236}">
                <a16:creationId xmlns:a16="http://schemas.microsoft.com/office/drawing/2014/main" id="{5C0FD35B-8055-4D1E-BDB9-D015FCA2415E}"/>
              </a:ext>
            </a:extLst>
          </p:cNvPr>
          <p:cNvSpPr/>
          <p:nvPr/>
        </p:nvSpPr>
        <p:spPr>
          <a:xfrm>
            <a:off x="8248853" y="287301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2" name="Flussdiagramm: Verbinder 51">
            <a:extLst>
              <a:ext uri="{FF2B5EF4-FFF2-40B4-BE49-F238E27FC236}">
                <a16:creationId xmlns:a16="http://schemas.microsoft.com/office/drawing/2014/main" id="{FBAFD854-3DB0-4E08-B025-176D533B408F}"/>
              </a:ext>
            </a:extLst>
          </p:cNvPr>
          <p:cNvSpPr/>
          <p:nvPr/>
        </p:nvSpPr>
        <p:spPr>
          <a:xfrm>
            <a:off x="7716550" y="287301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3" name="Flussdiagramm: Verbinder 52">
            <a:extLst>
              <a:ext uri="{FF2B5EF4-FFF2-40B4-BE49-F238E27FC236}">
                <a16:creationId xmlns:a16="http://schemas.microsoft.com/office/drawing/2014/main" id="{482AC8AF-D7D8-4897-9861-8D7E80FA4D21}"/>
              </a:ext>
            </a:extLst>
          </p:cNvPr>
          <p:cNvSpPr/>
          <p:nvPr/>
        </p:nvSpPr>
        <p:spPr>
          <a:xfrm>
            <a:off x="7985691" y="27704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4" name="Flussdiagramm: Verbinder 53">
            <a:extLst>
              <a:ext uri="{FF2B5EF4-FFF2-40B4-BE49-F238E27FC236}">
                <a16:creationId xmlns:a16="http://schemas.microsoft.com/office/drawing/2014/main" id="{E9A5230F-00B5-4CAA-AC59-F1D3EE6A7441}"/>
              </a:ext>
            </a:extLst>
          </p:cNvPr>
          <p:cNvSpPr/>
          <p:nvPr/>
        </p:nvSpPr>
        <p:spPr>
          <a:xfrm>
            <a:off x="8128380" y="308790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5" name="Flussdiagramm: Verbinder 54">
            <a:extLst>
              <a:ext uri="{FF2B5EF4-FFF2-40B4-BE49-F238E27FC236}">
                <a16:creationId xmlns:a16="http://schemas.microsoft.com/office/drawing/2014/main" id="{DEDE7FF7-34BC-4221-84A2-CEE269DA6A22}"/>
              </a:ext>
            </a:extLst>
          </p:cNvPr>
          <p:cNvSpPr/>
          <p:nvPr/>
        </p:nvSpPr>
        <p:spPr>
          <a:xfrm>
            <a:off x="7835315" y="309192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6" name="Flussdiagramm: Verbinder 55">
            <a:extLst>
              <a:ext uri="{FF2B5EF4-FFF2-40B4-BE49-F238E27FC236}">
                <a16:creationId xmlns:a16="http://schemas.microsoft.com/office/drawing/2014/main" id="{F7F6F484-B9D1-451E-921D-E65267E12FBC}"/>
              </a:ext>
            </a:extLst>
          </p:cNvPr>
          <p:cNvSpPr/>
          <p:nvPr/>
        </p:nvSpPr>
        <p:spPr>
          <a:xfrm>
            <a:off x="7985691" y="3409335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7" name="Flussdiagramm: Verbinder 56">
            <a:extLst>
              <a:ext uri="{FF2B5EF4-FFF2-40B4-BE49-F238E27FC236}">
                <a16:creationId xmlns:a16="http://schemas.microsoft.com/office/drawing/2014/main" id="{BA5AF115-9C78-4ECE-B8C8-C1C84BED63D8}"/>
              </a:ext>
            </a:extLst>
          </p:cNvPr>
          <p:cNvSpPr/>
          <p:nvPr/>
        </p:nvSpPr>
        <p:spPr>
          <a:xfrm>
            <a:off x="8339792" y="3090818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8" name="Flussdiagramm: Verbinder 57">
            <a:extLst>
              <a:ext uri="{FF2B5EF4-FFF2-40B4-BE49-F238E27FC236}">
                <a16:creationId xmlns:a16="http://schemas.microsoft.com/office/drawing/2014/main" id="{D30FF6F4-53E6-4DC5-96A0-69C5135AF7FF}"/>
              </a:ext>
            </a:extLst>
          </p:cNvPr>
          <p:cNvSpPr/>
          <p:nvPr/>
        </p:nvSpPr>
        <p:spPr>
          <a:xfrm>
            <a:off x="8247144" y="331344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9" name="Flussdiagramm: Verbinder 58">
            <a:extLst>
              <a:ext uri="{FF2B5EF4-FFF2-40B4-BE49-F238E27FC236}">
                <a16:creationId xmlns:a16="http://schemas.microsoft.com/office/drawing/2014/main" id="{4C2E1C33-08CD-46AE-B3A0-D0C0E76E4AF2}"/>
              </a:ext>
            </a:extLst>
          </p:cNvPr>
          <p:cNvSpPr/>
          <p:nvPr/>
        </p:nvSpPr>
        <p:spPr>
          <a:xfrm>
            <a:off x="7716551" y="331344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1" name="Flussdiagramm: Verbinder 60">
            <a:extLst>
              <a:ext uri="{FF2B5EF4-FFF2-40B4-BE49-F238E27FC236}">
                <a16:creationId xmlns:a16="http://schemas.microsoft.com/office/drawing/2014/main" id="{A3B963D8-7FBC-43FA-9C52-E1DA77C7D566}"/>
              </a:ext>
            </a:extLst>
          </p:cNvPr>
          <p:cNvSpPr/>
          <p:nvPr/>
        </p:nvSpPr>
        <p:spPr>
          <a:xfrm>
            <a:off x="7632818" y="308790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2" name="Flussdiagramm: Verbinder 61">
            <a:extLst>
              <a:ext uri="{FF2B5EF4-FFF2-40B4-BE49-F238E27FC236}">
                <a16:creationId xmlns:a16="http://schemas.microsoft.com/office/drawing/2014/main" id="{F37CADE4-49DB-4E7B-A271-DFB5BEC0A2D7}"/>
              </a:ext>
            </a:extLst>
          </p:cNvPr>
          <p:cNvSpPr/>
          <p:nvPr/>
        </p:nvSpPr>
        <p:spPr>
          <a:xfrm>
            <a:off x="7984837" y="2545239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3" name="Flussdiagramm: Verbinder 62">
            <a:extLst>
              <a:ext uri="{FF2B5EF4-FFF2-40B4-BE49-F238E27FC236}">
                <a16:creationId xmlns:a16="http://schemas.microsoft.com/office/drawing/2014/main" id="{B002164F-95B8-4A92-800C-6F8480820260}"/>
              </a:ext>
            </a:extLst>
          </p:cNvPr>
          <p:cNvSpPr/>
          <p:nvPr/>
        </p:nvSpPr>
        <p:spPr>
          <a:xfrm>
            <a:off x="7986537" y="3611303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4" name="Flussdiagramm: Verbinder 63">
            <a:extLst>
              <a:ext uri="{FF2B5EF4-FFF2-40B4-BE49-F238E27FC236}">
                <a16:creationId xmlns:a16="http://schemas.microsoft.com/office/drawing/2014/main" id="{02F555B3-5820-4113-B7F1-5C6C03882701}"/>
              </a:ext>
            </a:extLst>
          </p:cNvPr>
          <p:cNvSpPr/>
          <p:nvPr/>
        </p:nvSpPr>
        <p:spPr>
          <a:xfrm>
            <a:off x="8554643" y="3081052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5" name="Flussdiagramm: Verbinder 64">
            <a:extLst>
              <a:ext uri="{FF2B5EF4-FFF2-40B4-BE49-F238E27FC236}">
                <a16:creationId xmlns:a16="http://schemas.microsoft.com/office/drawing/2014/main" id="{1CE6667F-8511-4E2D-8616-FF47659AE968}"/>
              </a:ext>
            </a:extLst>
          </p:cNvPr>
          <p:cNvSpPr/>
          <p:nvPr/>
        </p:nvSpPr>
        <p:spPr>
          <a:xfrm>
            <a:off x="9128924" y="2615765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6" name="Flussdiagramm: Verbinder 65">
            <a:extLst>
              <a:ext uri="{FF2B5EF4-FFF2-40B4-BE49-F238E27FC236}">
                <a16:creationId xmlns:a16="http://schemas.microsoft.com/office/drawing/2014/main" id="{AC5EF33B-0B0B-486F-B34E-737E9CC9E146}"/>
              </a:ext>
            </a:extLst>
          </p:cNvPr>
          <p:cNvSpPr/>
          <p:nvPr/>
        </p:nvSpPr>
        <p:spPr>
          <a:xfrm>
            <a:off x="9341452" y="2831269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7" name="Flussdiagramm: Verbinder 66">
            <a:extLst>
              <a:ext uri="{FF2B5EF4-FFF2-40B4-BE49-F238E27FC236}">
                <a16:creationId xmlns:a16="http://schemas.microsoft.com/office/drawing/2014/main" id="{344139CF-ED11-4F2B-9092-FB6F050C8F0D}"/>
              </a:ext>
            </a:extLst>
          </p:cNvPr>
          <p:cNvSpPr/>
          <p:nvPr/>
        </p:nvSpPr>
        <p:spPr>
          <a:xfrm>
            <a:off x="9536741" y="2985262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8" name="Flussdiagramm: Verbinder 67">
            <a:extLst>
              <a:ext uri="{FF2B5EF4-FFF2-40B4-BE49-F238E27FC236}">
                <a16:creationId xmlns:a16="http://schemas.microsoft.com/office/drawing/2014/main" id="{94B41E02-7917-4659-A2DF-45EC0EA2958A}"/>
              </a:ext>
            </a:extLst>
          </p:cNvPr>
          <p:cNvSpPr/>
          <p:nvPr/>
        </p:nvSpPr>
        <p:spPr>
          <a:xfrm>
            <a:off x="9903714" y="288052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9" name="Flussdiagramm: Verbinder 68">
            <a:extLst>
              <a:ext uri="{FF2B5EF4-FFF2-40B4-BE49-F238E27FC236}">
                <a16:creationId xmlns:a16="http://schemas.microsoft.com/office/drawing/2014/main" id="{1D00E0FE-74DA-4906-85B3-46AE1055B438}"/>
              </a:ext>
            </a:extLst>
          </p:cNvPr>
          <p:cNvSpPr/>
          <p:nvPr/>
        </p:nvSpPr>
        <p:spPr>
          <a:xfrm>
            <a:off x="9371411" y="288052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0" name="Flussdiagramm: Verbinder 69">
            <a:extLst>
              <a:ext uri="{FF2B5EF4-FFF2-40B4-BE49-F238E27FC236}">
                <a16:creationId xmlns:a16="http://schemas.microsoft.com/office/drawing/2014/main" id="{B59559B6-A00F-48A7-BF97-938E357AE37E}"/>
              </a:ext>
            </a:extLst>
          </p:cNvPr>
          <p:cNvSpPr/>
          <p:nvPr/>
        </p:nvSpPr>
        <p:spPr>
          <a:xfrm>
            <a:off x="9640552" y="277799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1" name="Flussdiagramm: Verbinder 70">
            <a:extLst>
              <a:ext uri="{FF2B5EF4-FFF2-40B4-BE49-F238E27FC236}">
                <a16:creationId xmlns:a16="http://schemas.microsoft.com/office/drawing/2014/main" id="{65DD9E87-5F76-448E-B4AB-6E820F732ED1}"/>
              </a:ext>
            </a:extLst>
          </p:cNvPr>
          <p:cNvSpPr/>
          <p:nvPr/>
        </p:nvSpPr>
        <p:spPr>
          <a:xfrm>
            <a:off x="9783241" y="30954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2" name="Flussdiagramm: Verbinder 71">
            <a:extLst>
              <a:ext uri="{FF2B5EF4-FFF2-40B4-BE49-F238E27FC236}">
                <a16:creationId xmlns:a16="http://schemas.microsoft.com/office/drawing/2014/main" id="{B3AE4164-6A65-4EF8-AD6C-B413DADD80A0}"/>
              </a:ext>
            </a:extLst>
          </p:cNvPr>
          <p:cNvSpPr/>
          <p:nvPr/>
        </p:nvSpPr>
        <p:spPr>
          <a:xfrm>
            <a:off x="9490176" y="309943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3" name="Flussdiagramm: Verbinder 72">
            <a:extLst>
              <a:ext uri="{FF2B5EF4-FFF2-40B4-BE49-F238E27FC236}">
                <a16:creationId xmlns:a16="http://schemas.microsoft.com/office/drawing/2014/main" id="{58CF9383-2451-4447-A221-BE22C57B917D}"/>
              </a:ext>
            </a:extLst>
          </p:cNvPr>
          <p:cNvSpPr/>
          <p:nvPr/>
        </p:nvSpPr>
        <p:spPr>
          <a:xfrm>
            <a:off x="9640552" y="341684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4" name="Flussdiagramm: Verbinder 73">
            <a:extLst>
              <a:ext uri="{FF2B5EF4-FFF2-40B4-BE49-F238E27FC236}">
                <a16:creationId xmlns:a16="http://schemas.microsoft.com/office/drawing/2014/main" id="{72989B69-C4D7-4754-BBEC-8944E5E47F01}"/>
              </a:ext>
            </a:extLst>
          </p:cNvPr>
          <p:cNvSpPr/>
          <p:nvPr/>
        </p:nvSpPr>
        <p:spPr>
          <a:xfrm>
            <a:off x="9994653" y="309832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5" name="Flussdiagramm: Verbinder 74">
            <a:extLst>
              <a:ext uri="{FF2B5EF4-FFF2-40B4-BE49-F238E27FC236}">
                <a16:creationId xmlns:a16="http://schemas.microsoft.com/office/drawing/2014/main" id="{BEED78D6-9DD7-42AE-9247-5406D317D639}"/>
              </a:ext>
            </a:extLst>
          </p:cNvPr>
          <p:cNvSpPr/>
          <p:nvPr/>
        </p:nvSpPr>
        <p:spPr>
          <a:xfrm>
            <a:off x="9902005" y="332095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6" name="Flussdiagramm: Verbinder 75">
            <a:extLst>
              <a:ext uri="{FF2B5EF4-FFF2-40B4-BE49-F238E27FC236}">
                <a16:creationId xmlns:a16="http://schemas.microsoft.com/office/drawing/2014/main" id="{4DFD7190-BE99-47C3-8F92-541978D1B2C3}"/>
              </a:ext>
            </a:extLst>
          </p:cNvPr>
          <p:cNvSpPr/>
          <p:nvPr/>
        </p:nvSpPr>
        <p:spPr>
          <a:xfrm>
            <a:off x="9371412" y="332095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7" name="Flussdiagramm: Verbinder 76">
            <a:extLst>
              <a:ext uri="{FF2B5EF4-FFF2-40B4-BE49-F238E27FC236}">
                <a16:creationId xmlns:a16="http://schemas.microsoft.com/office/drawing/2014/main" id="{91E661B1-3F69-46D7-9D64-1EDFBBEE2B54}"/>
              </a:ext>
            </a:extLst>
          </p:cNvPr>
          <p:cNvSpPr/>
          <p:nvPr/>
        </p:nvSpPr>
        <p:spPr>
          <a:xfrm>
            <a:off x="9287679" y="30954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8" name="Flussdiagramm: Verbinder 77">
            <a:extLst>
              <a:ext uri="{FF2B5EF4-FFF2-40B4-BE49-F238E27FC236}">
                <a16:creationId xmlns:a16="http://schemas.microsoft.com/office/drawing/2014/main" id="{C8D50169-D1D3-4069-94C5-58F12CCD504A}"/>
              </a:ext>
            </a:extLst>
          </p:cNvPr>
          <p:cNvSpPr/>
          <p:nvPr/>
        </p:nvSpPr>
        <p:spPr>
          <a:xfrm>
            <a:off x="9639698" y="2552747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9" name="Flussdiagramm: Verbinder 78">
            <a:extLst>
              <a:ext uri="{FF2B5EF4-FFF2-40B4-BE49-F238E27FC236}">
                <a16:creationId xmlns:a16="http://schemas.microsoft.com/office/drawing/2014/main" id="{808C85D1-66B9-4054-898D-8C967798FFA2}"/>
              </a:ext>
            </a:extLst>
          </p:cNvPr>
          <p:cNvSpPr/>
          <p:nvPr/>
        </p:nvSpPr>
        <p:spPr>
          <a:xfrm>
            <a:off x="9641398" y="3618811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0" name="Flussdiagramm: Verbinder 79">
            <a:extLst>
              <a:ext uri="{FF2B5EF4-FFF2-40B4-BE49-F238E27FC236}">
                <a16:creationId xmlns:a16="http://schemas.microsoft.com/office/drawing/2014/main" id="{271DC729-9D51-4A5A-BD56-003814D346B7}"/>
              </a:ext>
            </a:extLst>
          </p:cNvPr>
          <p:cNvSpPr/>
          <p:nvPr/>
        </p:nvSpPr>
        <p:spPr>
          <a:xfrm>
            <a:off x="10209504" y="308856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1" name="Flussdiagramm: Verbinder 80">
            <a:extLst>
              <a:ext uri="{FF2B5EF4-FFF2-40B4-BE49-F238E27FC236}">
                <a16:creationId xmlns:a16="http://schemas.microsoft.com/office/drawing/2014/main" id="{DF9981B5-47CE-49E3-9AB6-861DEBAFC022}"/>
              </a:ext>
            </a:extLst>
          </p:cNvPr>
          <p:cNvSpPr/>
          <p:nvPr/>
        </p:nvSpPr>
        <p:spPr>
          <a:xfrm>
            <a:off x="5918760" y="4257145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2" name="Flussdiagramm: Verbinder 81">
            <a:extLst>
              <a:ext uri="{FF2B5EF4-FFF2-40B4-BE49-F238E27FC236}">
                <a16:creationId xmlns:a16="http://schemas.microsoft.com/office/drawing/2014/main" id="{EE44C902-3B5A-40A2-9BBB-F80B33D9F422}"/>
              </a:ext>
            </a:extLst>
          </p:cNvPr>
          <p:cNvSpPr/>
          <p:nvPr/>
        </p:nvSpPr>
        <p:spPr>
          <a:xfrm>
            <a:off x="6131288" y="4472649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3" name="Flussdiagramm: Verbinder 82">
            <a:extLst>
              <a:ext uri="{FF2B5EF4-FFF2-40B4-BE49-F238E27FC236}">
                <a16:creationId xmlns:a16="http://schemas.microsoft.com/office/drawing/2014/main" id="{31288D8E-9E24-4DF8-9D09-8DAA3876D4D2}"/>
              </a:ext>
            </a:extLst>
          </p:cNvPr>
          <p:cNvSpPr/>
          <p:nvPr/>
        </p:nvSpPr>
        <p:spPr>
          <a:xfrm>
            <a:off x="6326577" y="4626642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4" name="Flussdiagramm: Verbinder 83">
            <a:extLst>
              <a:ext uri="{FF2B5EF4-FFF2-40B4-BE49-F238E27FC236}">
                <a16:creationId xmlns:a16="http://schemas.microsoft.com/office/drawing/2014/main" id="{0E5DDABF-CF28-48DD-8D8D-6E9E90392AEC}"/>
              </a:ext>
            </a:extLst>
          </p:cNvPr>
          <p:cNvSpPr/>
          <p:nvPr/>
        </p:nvSpPr>
        <p:spPr>
          <a:xfrm>
            <a:off x="6693550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5" name="Flussdiagramm: Verbinder 84">
            <a:extLst>
              <a:ext uri="{FF2B5EF4-FFF2-40B4-BE49-F238E27FC236}">
                <a16:creationId xmlns:a16="http://schemas.microsoft.com/office/drawing/2014/main" id="{737FCA62-AD21-4FF7-983B-D88365595646}"/>
              </a:ext>
            </a:extLst>
          </p:cNvPr>
          <p:cNvSpPr/>
          <p:nvPr/>
        </p:nvSpPr>
        <p:spPr>
          <a:xfrm>
            <a:off x="6161247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6" name="Flussdiagramm: Verbinder 85">
            <a:extLst>
              <a:ext uri="{FF2B5EF4-FFF2-40B4-BE49-F238E27FC236}">
                <a16:creationId xmlns:a16="http://schemas.microsoft.com/office/drawing/2014/main" id="{F33F518A-8732-4D0E-8848-BDA622B80EA9}"/>
              </a:ext>
            </a:extLst>
          </p:cNvPr>
          <p:cNvSpPr/>
          <p:nvPr/>
        </p:nvSpPr>
        <p:spPr>
          <a:xfrm>
            <a:off x="6430388" y="441937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7" name="Flussdiagramm: Verbinder 86">
            <a:extLst>
              <a:ext uri="{FF2B5EF4-FFF2-40B4-BE49-F238E27FC236}">
                <a16:creationId xmlns:a16="http://schemas.microsoft.com/office/drawing/2014/main" id="{42487922-E154-4471-886C-EB6A78471242}"/>
              </a:ext>
            </a:extLst>
          </p:cNvPr>
          <p:cNvSpPr/>
          <p:nvPr/>
        </p:nvSpPr>
        <p:spPr>
          <a:xfrm>
            <a:off x="6573077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8" name="Flussdiagramm: Verbinder 87">
            <a:extLst>
              <a:ext uri="{FF2B5EF4-FFF2-40B4-BE49-F238E27FC236}">
                <a16:creationId xmlns:a16="http://schemas.microsoft.com/office/drawing/2014/main" id="{0942C1CC-EEBC-47C4-993C-2A024CC696CB}"/>
              </a:ext>
            </a:extLst>
          </p:cNvPr>
          <p:cNvSpPr/>
          <p:nvPr/>
        </p:nvSpPr>
        <p:spPr>
          <a:xfrm>
            <a:off x="6280012" y="47408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9" name="Flussdiagramm: Verbinder 88">
            <a:extLst>
              <a:ext uri="{FF2B5EF4-FFF2-40B4-BE49-F238E27FC236}">
                <a16:creationId xmlns:a16="http://schemas.microsoft.com/office/drawing/2014/main" id="{FAF1C3B2-5373-4C67-88E2-AC5A940459F7}"/>
              </a:ext>
            </a:extLst>
          </p:cNvPr>
          <p:cNvSpPr/>
          <p:nvPr/>
        </p:nvSpPr>
        <p:spPr>
          <a:xfrm>
            <a:off x="6430388" y="505822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0" name="Flussdiagramm: Verbinder 89">
            <a:extLst>
              <a:ext uri="{FF2B5EF4-FFF2-40B4-BE49-F238E27FC236}">
                <a16:creationId xmlns:a16="http://schemas.microsoft.com/office/drawing/2014/main" id="{CE04F1ED-EC98-4BF6-8BCE-E8E882EDDF31}"/>
              </a:ext>
            </a:extLst>
          </p:cNvPr>
          <p:cNvSpPr/>
          <p:nvPr/>
        </p:nvSpPr>
        <p:spPr>
          <a:xfrm>
            <a:off x="6784489" y="47397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1" name="Flussdiagramm: Verbinder 90">
            <a:extLst>
              <a:ext uri="{FF2B5EF4-FFF2-40B4-BE49-F238E27FC236}">
                <a16:creationId xmlns:a16="http://schemas.microsoft.com/office/drawing/2014/main" id="{BCEB1EA4-47C9-4227-AECC-4147C57475FD}"/>
              </a:ext>
            </a:extLst>
          </p:cNvPr>
          <p:cNvSpPr/>
          <p:nvPr/>
        </p:nvSpPr>
        <p:spPr>
          <a:xfrm>
            <a:off x="6691841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2" name="Flussdiagramm: Verbinder 91">
            <a:extLst>
              <a:ext uri="{FF2B5EF4-FFF2-40B4-BE49-F238E27FC236}">
                <a16:creationId xmlns:a16="http://schemas.microsoft.com/office/drawing/2014/main" id="{0BA10BC7-EF45-4B17-B2BF-1D0DB3937F75}"/>
              </a:ext>
            </a:extLst>
          </p:cNvPr>
          <p:cNvSpPr/>
          <p:nvPr/>
        </p:nvSpPr>
        <p:spPr>
          <a:xfrm>
            <a:off x="6161248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3" name="Flussdiagramm: Verbinder 92">
            <a:extLst>
              <a:ext uri="{FF2B5EF4-FFF2-40B4-BE49-F238E27FC236}">
                <a16:creationId xmlns:a16="http://schemas.microsoft.com/office/drawing/2014/main" id="{E0E5359B-B29B-469D-9F8A-0D9D383E0E83}"/>
              </a:ext>
            </a:extLst>
          </p:cNvPr>
          <p:cNvSpPr/>
          <p:nvPr/>
        </p:nvSpPr>
        <p:spPr>
          <a:xfrm>
            <a:off x="6077515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4" name="Flussdiagramm: Verbinder 93">
            <a:extLst>
              <a:ext uri="{FF2B5EF4-FFF2-40B4-BE49-F238E27FC236}">
                <a16:creationId xmlns:a16="http://schemas.microsoft.com/office/drawing/2014/main" id="{3E1B63AE-06DC-45B8-A4BC-2A042E4BDD4A}"/>
              </a:ext>
            </a:extLst>
          </p:cNvPr>
          <p:cNvSpPr/>
          <p:nvPr/>
        </p:nvSpPr>
        <p:spPr>
          <a:xfrm>
            <a:off x="6429534" y="4194127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5" name="Flussdiagramm: Verbinder 94">
            <a:extLst>
              <a:ext uri="{FF2B5EF4-FFF2-40B4-BE49-F238E27FC236}">
                <a16:creationId xmlns:a16="http://schemas.microsoft.com/office/drawing/2014/main" id="{8EEE1E81-39C8-403E-AC70-151329F00073}"/>
              </a:ext>
            </a:extLst>
          </p:cNvPr>
          <p:cNvSpPr/>
          <p:nvPr/>
        </p:nvSpPr>
        <p:spPr>
          <a:xfrm>
            <a:off x="6431234" y="5260191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6" name="Flussdiagramm: Verbinder 95">
            <a:extLst>
              <a:ext uri="{FF2B5EF4-FFF2-40B4-BE49-F238E27FC236}">
                <a16:creationId xmlns:a16="http://schemas.microsoft.com/office/drawing/2014/main" id="{3A98539C-0D70-40FF-AB19-BBF28776E815}"/>
              </a:ext>
            </a:extLst>
          </p:cNvPr>
          <p:cNvSpPr/>
          <p:nvPr/>
        </p:nvSpPr>
        <p:spPr>
          <a:xfrm>
            <a:off x="6999340" y="472994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7" name="Flussdiagramm: Verbinder 96">
            <a:extLst>
              <a:ext uri="{FF2B5EF4-FFF2-40B4-BE49-F238E27FC236}">
                <a16:creationId xmlns:a16="http://schemas.microsoft.com/office/drawing/2014/main" id="{10F42B7D-0E2A-423F-86C5-0193A0A7A78C}"/>
              </a:ext>
            </a:extLst>
          </p:cNvPr>
          <p:cNvSpPr/>
          <p:nvPr/>
        </p:nvSpPr>
        <p:spPr>
          <a:xfrm>
            <a:off x="7474458" y="4257145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8" name="Flussdiagramm: Verbinder 97">
            <a:extLst>
              <a:ext uri="{FF2B5EF4-FFF2-40B4-BE49-F238E27FC236}">
                <a16:creationId xmlns:a16="http://schemas.microsoft.com/office/drawing/2014/main" id="{28C3969B-B880-4DC2-AAB4-C5AD82A31951}"/>
              </a:ext>
            </a:extLst>
          </p:cNvPr>
          <p:cNvSpPr/>
          <p:nvPr/>
        </p:nvSpPr>
        <p:spPr>
          <a:xfrm>
            <a:off x="7686986" y="4472649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9" name="Flussdiagramm: Verbinder 98">
            <a:extLst>
              <a:ext uri="{FF2B5EF4-FFF2-40B4-BE49-F238E27FC236}">
                <a16:creationId xmlns:a16="http://schemas.microsoft.com/office/drawing/2014/main" id="{FDE30C7B-0770-4080-93C8-4986962FB909}"/>
              </a:ext>
            </a:extLst>
          </p:cNvPr>
          <p:cNvSpPr/>
          <p:nvPr/>
        </p:nvSpPr>
        <p:spPr>
          <a:xfrm>
            <a:off x="7882275" y="4626642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0" name="Flussdiagramm: Verbinder 99">
            <a:extLst>
              <a:ext uri="{FF2B5EF4-FFF2-40B4-BE49-F238E27FC236}">
                <a16:creationId xmlns:a16="http://schemas.microsoft.com/office/drawing/2014/main" id="{ED946337-4361-4FE1-951D-2EBF7A8B129B}"/>
              </a:ext>
            </a:extLst>
          </p:cNvPr>
          <p:cNvSpPr/>
          <p:nvPr/>
        </p:nvSpPr>
        <p:spPr>
          <a:xfrm>
            <a:off x="8249248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1" name="Flussdiagramm: Verbinder 100">
            <a:extLst>
              <a:ext uri="{FF2B5EF4-FFF2-40B4-BE49-F238E27FC236}">
                <a16:creationId xmlns:a16="http://schemas.microsoft.com/office/drawing/2014/main" id="{46568550-2F7E-4B3A-8F58-632D8A25CDAA}"/>
              </a:ext>
            </a:extLst>
          </p:cNvPr>
          <p:cNvSpPr/>
          <p:nvPr/>
        </p:nvSpPr>
        <p:spPr>
          <a:xfrm>
            <a:off x="7716945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2" name="Flussdiagramm: Verbinder 101">
            <a:extLst>
              <a:ext uri="{FF2B5EF4-FFF2-40B4-BE49-F238E27FC236}">
                <a16:creationId xmlns:a16="http://schemas.microsoft.com/office/drawing/2014/main" id="{EB50FBB7-B68B-4E57-B4E5-B969DEB74E2C}"/>
              </a:ext>
            </a:extLst>
          </p:cNvPr>
          <p:cNvSpPr/>
          <p:nvPr/>
        </p:nvSpPr>
        <p:spPr>
          <a:xfrm>
            <a:off x="7986086" y="441937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3" name="Flussdiagramm: Verbinder 102">
            <a:extLst>
              <a:ext uri="{FF2B5EF4-FFF2-40B4-BE49-F238E27FC236}">
                <a16:creationId xmlns:a16="http://schemas.microsoft.com/office/drawing/2014/main" id="{E0B94990-B2A6-4AB5-A7D0-DF1DF82E3863}"/>
              </a:ext>
            </a:extLst>
          </p:cNvPr>
          <p:cNvSpPr/>
          <p:nvPr/>
        </p:nvSpPr>
        <p:spPr>
          <a:xfrm>
            <a:off x="8128775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4" name="Flussdiagramm: Verbinder 103">
            <a:extLst>
              <a:ext uri="{FF2B5EF4-FFF2-40B4-BE49-F238E27FC236}">
                <a16:creationId xmlns:a16="http://schemas.microsoft.com/office/drawing/2014/main" id="{EFC39874-7711-4E09-A717-B8AEB0B0783F}"/>
              </a:ext>
            </a:extLst>
          </p:cNvPr>
          <p:cNvSpPr/>
          <p:nvPr/>
        </p:nvSpPr>
        <p:spPr>
          <a:xfrm>
            <a:off x="7835710" y="47408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5" name="Flussdiagramm: Verbinder 104">
            <a:extLst>
              <a:ext uri="{FF2B5EF4-FFF2-40B4-BE49-F238E27FC236}">
                <a16:creationId xmlns:a16="http://schemas.microsoft.com/office/drawing/2014/main" id="{03D3163D-FC45-48F3-9144-5842CB722777}"/>
              </a:ext>
            </a:extLst>
          </p:cNvPr>
          <p:cNvSpPr/>
          <p:nvPr/>
        </p:nvSpPr>
        <p:spPr>
          <a:xfrm>
            <a:off x="7986086" y="505822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6" name="Flussdiagramm: Verbinder 105">
            <a:extLst>
              <a:ext uri="{FF2B5EF4-FFF2-40B4-BE49-F238E27FC236}">
                <a16:creationId xmlns:a16="http://schemas.microsoft.com/office/drawing/2014/main" id="{8EE75B7A-9098-4AF6-A4EA-0A8A42DAFC98}"/>
              </a:ext>
            </a:extLst>
          </p:cNvPr>
          <p:cNvSpPr/>
          <p:nvPr/>
        </p:nvSpPr>
        <p:spPr>
          <a:xfrm>
            <a:off x="8340187" y="47397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7" name="Flussdiagramm: Verbinder 106">
            <a:extLst>
              <a:ext uri="{FF2B5EF4-FFF2-40B4-BE49-F238E27FC236}">
                <a16:creationId xmlns:a16="http://schemas.microsoft.com/office/drawing/2014/main" id="{B2D8D5F4-E8D2-4B83-BE26-756D7382B732}"/>
              </a:ext>
            </a:extLst>
          </p:cNvPr>
          <p:cNvSpPr/>
          <p:nvPr/>
        </p:nvSpPr>
        <p:spPr>
          <a:xfrm>
            <a:off x="8247539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8" name="Flussdiagramm: Verbinder 107">
            <a:extLst>
              <a:ext uri="{FF2B5EF4-FFF2-40B4-BE49-F238E27FC236}">
                <a16:creationId xmlns:a16="http://schemas.microsoft.com/office/drawing/2014/main" id="{5E21016B-CC38-4CD2-A7EE-A11B5AC6646C}"/>
              </a:ext>
            </a:extLst>
          </p:cNvPr>
          <p:cNvSpPr/>
          <p:nvPr/>
        </p:nvSpPr>
        <p:spPr>
          <a:xfrm>
            <a:off x="7716946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9" name="Flussdiagramm: Verbinder 108">
            <a:extLst>
              <a:ext uri="{FF2B5EF4-FFF2-40B4-BE49-F238E27FC236}">
                <a16:creationId xmlns:a16="http://schemas.microsoft.com/office/drawing/2014/main" id="{594DC2E3-EA8F-4FDE-B5E4-A72046363CE6}"/>
              </a:ext>
            </a:extLst>
          </p:cNvPr>
          <p:cNvSpPr/>
          <p:nvPr/>
        </p:nvSpPr>
        <p:spPr>
          <a:xfrm>
            <a:off x="7633213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0" name="Flussdiagramm: Verbinder 109">
            <a:extLst>
              <a:ext uri="{FF2B5EF4-FFF2-40B4-BE49-F238E27FC236}">
                <a16:creationId xmlns:a16="http://schemas.microsoft.com/office/drawing/2014/main" id="{F742D031-448A-47A0-86DF-7F41E032AF7F}"/>
              </a:ext>
            </a:extLst>
          </p:cNvPr>
          <p:cNvSpPr/>
          <p:nvPr/>
        </p:nvSpPr>
        <p:spPr>
          <a:xfrm>
            <a:off x="7985232" y="4194127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1" name="Flussdiagramm: Verbinder 110">
            <a:extLst>
              <a:ext uri="{FF2B5EF4-FFF2-40B4-BE49-F238E27FC236}">
                <a16:creationId xmlns:a16="http://schemas.microsoft.com/office/drawing/2014/main" id="{93B7FB86-A26E-4A37-8046-006EE88FB78B}"/>
              </a:ext>
            </a:extLst>
          </p:cNvPr>
          <p:cNvSpPr/>
          <p:nvPr/>
        </p:nvSpPr>
        <p:spPr>
          <a:xfrm>
            <a:off x="7986932" y="5260191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2" name="Flussdiagramm: Verbinder 111">
            <a:extLst>
              <a:ext uri="{FF2B5EF4-FFF2-40B4-BE49-F238E27FC236}">
                <a16:creationId xmlns:a16="http://schemas.microsoft.com/office/drawing/2014/main" id="{03C671BA-C524-49BF-8C85-CE9F8975E2EE}"/>
              </a:ext>
            </a:extLst>
          </p:cNvPr>
          <p:cNvSpPr/>
          <p:nvPr/>
        </p:nvSpPr>
        <p:spPr>
          <a:xfrm>
            <a:off x="8555038" y="472994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3" name="Flussdiagramm: Verbinder 112">
            <a:extLst>
              <a:ext uri="{FF2B5EF4-FFF2-40B4-BE49-F238E27FC236}">
                <a16:creationId xmlns:a16="http://schemas.microsoft.com/office/drawing/2014/main" id="{825D5F39-69E0-40AB-8572-19E3234FFA62}"/>
              </a:ext>
            </a:extLst>
          </p:cNvPr>
          <p:cNvSpPr/>
          <p:nvPr/>
        </p:nvSpPr>
        <p:spPr>
          <a:xfrm>
            <a:off x="9131005" y="4254760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4" name="Flussdiagramm: Verbinder 113">
            <a:extLst>
              <a:ext uri="{FF2B5EF4-FFF2-40B4-BE49-F238E27FC236}">
                <a16:creationId xmlns:a16="http://schemas.microsoft.com/office/drawing/2014/main" id="{DFA35F81-DC3E-4458-A494-53A4EFE3D7C0}"/>
              </a:ext>
            </a:extLst>
          </p:cNvPr>
          <p:cNvSpPr/>
          <p:nvPr/>
        </p:nvSpPr>
        <p:spPr>
          <a:xfrm>
            <a:off x="9343533" y="4470264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5" name="Flussdiagramm: Verbinder 114">
            <a:extLst>
              <a:ext uri="{FF2B5EF4-FFF2-40B4-BE49-F238E27FC236}">
                <a16:creationId xmlns:a16="http://schemas.microsoft.com/office/drawing/2014/main" id="{70C3E983-C0D4-4E61-8DF2-7DD9865569CA}"/>
              </a:ext>
            </a:extLst>
          </p:cNvPr>
          <p:cNvSpPr/>
          <p:nvPr/>
        </p:nvSpPr>
        <p:spPr>
          <a:xfrm>
            <a:off x="9538822" y="4624257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6" name="Flussdiagramm: Verbinder 115">
            <a:extLst>
              <a:ext uri="{FF2B5EF4-FFF2-40B4-BE49-F238E27FC236}">
                <a16:creationId xmlns:a16="http://schemas.microsoft.com/office/drawing/2014/main" id="{6DF796B7-DDC6-4923-A725-A96A2645F90D}"/>
              </a:ext>
            </a:extLst>
          </p:cNvPr>
          <p:cNvSpPr/>
          <p:nvPr/>
        </p:nvSpPr>
        <p:spPr>
          <a:xfrm>
            <a:off x="9905795" y="4519515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7" name="Flussdiagramm: Verbinder 116">
            <a:extLst>
              <a:ext uri="{FF2B5EF4-FFF2-40B4-BE49-F238E27FC236}">
                <a16:creationId xmlns:a16="http://schemas.microsoft.com/office/drawing/2014/main" id="{4CE48598-E424-4034-BD71-F42506B044FC}"/>
              </a:ext>
            </a:extLst>
          </p:cNvPr>
          <p:cNvSpPr/>
          <p:nvPr/>
        </p:nvSpPr>
        <p:spPr>
          <a:xfrm>
            <a:off x="9373492" y="4519515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8" name="Flussdiagramm: Verbinder 117">
            <a:extLst>
              <a:ext uri="{FF2B5EF4-FFF2-40B4-BE49-F238E27FC236}">
                <a16:creationId xmlns:a16="http://schemas.microsoft.com/office/drawing/2014/main" id="{F9A0D7E1-9231-4442-8AB5-F7A1BF9C28E1}"/>
              </a:ext>
            </a:extLst>
          </p:cNvPr>
          <p:cNvSpPr/>
          <p:nvPr/>
        </p:nvSpPr>
        <p:spPr>
          <a:xfrm>
            <a:off x="9642633" y="4416994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9" name="Flussdiagramm: Verbinder 118">
            <a:extLst>
              <a:ext uri="{FF2B5EF4-FFF2-40B4-BE49-F238E27FC236}">
                <a16:creationId xmlns:a16="http://schemas.microsoft.com/office/drawing/2014/main" id="{FA1E952A-4BFF-4561-B002-DB6095186D5B}"/>
              </a:ext>
            </a:extLst>
          </p:cNvPr>
          <p:cNvSpPr/>
          <p:nvPr/>
        </p:nvSpPr>
        <p:spPr>
          <a:xfrm>
            <a:off x="9785322" y="47344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0" name="Flussdiagramm: Verbinder 119">
            <a:extLst>
              <a:ext uri="{FF2B5EF4-FFF2-40B4-BE49-F238E27FC236}">
                <a16:creationId xmlns:a16="http://schemas.microsoft.com/office/drawing/2014/main" id="{D221FDB0-FA4B-4E4A-A702-AC8F057BF7A6}"/>
              </a:ext>
            </a:extLst>
          </p:cNvPr>
          <p:cNvSpPr/>
          <p:nvPr/>
        </p:nvSpPr>
        <p:spPr>
          <a:xfrm>
            <a:off x="9492257" y="473842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1" name="Flussdiagramm: Verbinder 120">
            <a:extLst>
              <a:ext uri="{FF2B5EF4-FFF2-40B4-BE49-F238E27FC236}">
                <a16:creationId xmlns:a16="http://schemas.microsoft.com/office/drawing/2014/main" id="{117EDD7C-BAE3-4AC8-83EB-043EBF4BE9F8}"/>
              </a:ext>
            </a:extLst>
          </p:cNvPr>
          <p:cNvSpPr/>
          <p:nvPr/>
        </p:nvSpPr>
        <p:spPr>
          <a:xfrm>
            <a:off x="9642633" y="5055838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2" name="Flussdiagramm: Verbinder 121">
            <a:extLst>
              <a:ext uri="{FF2B5EF4-FFF2-40B4-BE49-F238E27FC236}">
                <a16:creationId xmlns:a16="http://schemas.microsoft.com/office/drawing/2014/main" id="{C03BD706-99B7-4C2D-8677-93414376818C}"/>
              </a:ext>
            </a:extLst>
          </p:cNvPr>
          <p:cNvSpPr/>
          <p:nvPr/>
        </p:nvSpPr>
        <p:spPr>
          <a:xfrm>
            <a:off x="9996734" y="473732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3" name="Flussdiagramm: Verbinder 122">
            <a:extLst>
              <a:ext uri="{FF2B5EF4-FFF2-40B4-BE49-F238E27FC236}">
                <a16:creationId xmlns:a16="http://schemas.microsoft.com/office/drawing/2014/main" id="{4DA14D2C-8429-4E6B-A604-9A013F2A6C5D}"/>
              </a:ext>
            </a:extLst>
          </p:cNvPr>
          <p:cNvSpPr/>
          <p:nvPr/>
        </p:nvSpPr>
        <p:spPr>
          <a:xfrm>
            <a:off x="9904086" y="495995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4" name="Flussdiagramm: Verbinder 123">
            <a:extLst>
              <a:ext uri="{FF2B5EF4-FFF2-40B4-BE49-F238E27FC236}">
                <a16:creationId xmlns:a16="http://schemas.microsoft.com/office/drawing/2014/main" id="{617C1B30-586B-4E8D-9566-8ACE7BF7ADD4}"/>
              </a:ext>
            </a:extLst>
          </p:cNvPr>
          <p:cNvSpPr/>
          <p:nvPr/>
        </p:nvSpPr>
        <p:spPr>
          <a:xfrm>
            <a:off x="9373493" y="495995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5" name="Flussdiagramm: Verbinder 124">
            <a:extLst>
              <a:ext uri="{FF2B5EF4-FFF2-40B4-BE49-F238E27FC236}">
                <a16:creationId xmlns:a16="http://schemas.microsoft.com/office/drawing/2014/main" id="{23AFDA07-DCCF-495E-A811-B61A517F6CF3}"/>
              </a:ext>
            </a:extLst>
          </p:cNvPr>
          <p:cNvSpPr/>
          <p:nvPr/>
        </p:nvSpPr>
        <p:spPr>
          <a:xfrm>
            <a:off x="9289760" y="47344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6" name="Flussdiagramm: Verbinder 125">
            <a:extLst>
              <a:ext uri="{FF2B5EF4-FFF2-40B4-BE49-F238E27FC236}">
                <a16:creationId xmlns:a16="http://schemas.microsoft.com/office/drawing/2014/main" id="{B5DF35A4-E427-4DB2-B886-5E69F4D10EE8}"/>
              </a:ext>
            </a:extLst>
          </p:cNvPr>
          <p:cNvSpPr/>
          <p:nvPr/>
        </p:nvSpPr>
        <p:spPr>
          <a:xfrm>
            <a:off x="9641779" y="4191742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7" name="Flussdiagramm: Verbinder 126">
            <a:extLst>
              <a:ext uri="{FF2B5EF4-FFF2-40B4-BE49-F238E27FC236}">
                <a16:creationId xmlns:a16="http://schemas.microsoft.com/office/drawing/2014/main" id="{71117AA1-FE1C-4D7A-A416-A177F745F846}"/>
              </a:ext>
            </a:extLst>
          </p:cNvPr>
          <p:cNvSpPr/>
          <p:nvPr/>
        </p:nvSpPr>
        <p:spPr>
          <a:xfrm>
            <a:off x="9643479" y="5257806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8" name="Flussdiagramm: Verbinder 127">
            <a:extLst>
              <a:ext uri="{FF2B5EF4-FFF2-40B4-BE49-F238E27FC236}">
                <a16:creationId xmlns:a16="http://schemas.microsoft.com/office/drawing/2014/main" id="{5E42CC3F-8BEA-4DFB-8640-7973781FADD2}"/>
              </a:ext>
            </a:extLst>
          </p:cNvPr>
          <p:cNvSpPr/>
          <p:nvPr/>
        </p:nvSpPr>
        <p:spPr>
          <a:xfrm>
            <a:off x="10211585" y="4727555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9" name="Rechteck: abgerundete Ecken 128">
            <a:extLst>
              <a:ext uri="{FF2B5EF4-FFF2-40B4-BE49-F238E27FC236}">
                <a16:creationId xmlns:a16="http://schemas.microsoft.com/office/drawing/2014/main" id="{62A2F84D-D7A3-4766-A504-18BD4019420E}"/>
              </a:ext>
            </a:extLst>
          </p:cNvPr>
          <p:cNvSpPr/>
          <p:nvPr/>
        </p:nvSpPr>
        <p:spPr>
          <a:xfrm>
            <a:off x="6693017" y="5964948"/>
            <a:ext cx="2707445" cy="525744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Aluminium-Atome</a:t>
            </a:r>
          </a:p>
        </p:txBody>
      </p:sp>
    </p:spTree>
    <p:extLst>
      <p:ext uri="{BB962C8B-B14F-4D97-AF65-F5344CB8AC3E}">
        <p14:creationId xmlns:p14="http://schemas.microsoft.com/office/powerpoint/2010/main" val="2109476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4" grpId="0" animBg="1"/>
      <p:bldP spid="35" grpId="0" animBg="1"/>
      <p:bldP spid="36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Metallbindung</a:t>
            </a:r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998C9F4A-4F13-425A-B2E6-38040C81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331" y="5626653"/>
            <a:ext cx="511400" cy="1022800"/>
          </a:xfrm>
          <a:prstGeom prst="rect">
            <a:avLst/>
          </a:prstGeom>
        </p:spPr>
      </p:pic>
      <p:sp>
        <p:nvSpPr>
          <p:cNvPr id="20" name="Sprechblase: rechteckig mit abgerundeten Ecken 19">
            <a:extLst>
              <a:ext uri="{FF2B5EF4-FFF2-40B4-BE49-F238E27FC236}">
                <a16:creationId xmlns:a16="http://schemas.microsoft.com/office/drawing/2014/main" id="{33A7C7C0-FBF1-41E9-8B8B-C949306FB849}"/>
              </a:ext>
            </a:extLst>
          </p:cNvPr>
          <p:cNvSpPr/>
          <p:nvPr/>
        </p:nvSpPr>
        <p:spPr>
          <a:xfrm flipH="1">
            <a:off x="872197" y="2053390"/>
            <a:ext cx="3295173" cy="4596063"/>
          </a:xfrm>
          <a:prstGeom prst="wedgeRoundRectCallout">
            <a:avLst>
              <a:gd name="adj1" fmla="val -59752"/>
              <a:gd name="adj2" fmla="val -23624"/>
              <a:gd name="adj3" fmla="val 16667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Verbindung zwischen </a:t>
            </a:r>
            <a:r>
              <a:rPr lang="de-A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Metallen</a:t>
            </a:r>
          </a:p>
          <a:p>
            <a:pPr algn="ctr"/>
            <a:endParaRPr lang="de-A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Abgabe aller Außenelektronen 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Restliche Atome sind </a:t>
            </a:r>
            <a:r>
              <a:rPr lang="de-AT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geladen (Kationen)</a:t>
            </a:r>
          </a:p>
          <a:p>
            <a:pPr algn="ctr"/>
            <a:endParaRPr lang="de-A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Elektronen bewegen sich frei als „</a:t>
            </a:r>
            <a:r>
              <a:rPr lang="de-A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Elektronengas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22" name="Flussdiagramm: Verbinder 21">
            <a:extLst>
              <a:ext uri="{FF2B5EF4-FFF2-40B4-BE49-F238E27FC236}">
                <a16:creationId xmlns:a16="http://schemas.microsoft.com/office/drawing/2014/main" id="{ABABBB5C-C518-4D4D-8AEF-8BB3F6218F65}"/>
              </a:ext>
            </a:extLst>
          </p:cNvPr>
          <p:cNvSpPr/>
          <p:nvPr/>
        </p:nvSpPr>
        <p:spPr>
          <a:xfrm>
            <a:off x="5920460" y="2659518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Flussdiagramm: Verbinder 22">
            <a:extLst>
              <a:ext uri="{FF2B5EF4-FFF2-40B4-BE49-F238E27FC236}">
                <a16:creationId xmlns:a16="http://schemas.microsoft.com/office/drawing/2014/main" id="{3DEC097B-58CB-4D73-892B-BF3F7D4EB7AB}"/>
              </a:ext>
            </a:extLst>
          </p:cNvPr>
          <p:cNvSpPr/>
          <p:nvPr/>
        </p:nvSpPr>
        <p:spPr>
          <a:xfrm>
            <a:off x="6132988" y="2875022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Flussdiagramm: Verbinder 23">
            <a:extLst>
              <a:ext uri="{FF2B5EF4-FFF2-40B4-BE49-F238E27FC236}">
                <a16:creationId xmlns:a16="http://schemas.microsoft.com/office/drawing/2014/main" id="{944E71E6-3457-46F5-8EF2-750578E39BC4}"/>
              </a:ext>
            </a:extLst>
          </p:cNvPr>
          <p:cNvSpPr/>
          <p:nvPr/>
        </p:nvSpPr>
        <p:spPr>
          <a:xfrm>
            <a:off x="6328277" y="3029015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Flussdiagramm: Verbinder 24">
            <a:extLst>
              <a:ext uri="{FF2B5EF4-FFF2-40B4-BE49-F238E27FC236}">
                <a16:creationId xmlns:a16="http://schemas.microsoft.com/office/drawing/2014/main" id="{1B78B3D6-8367-4238-B3F8-41672E9EC18A}"/>
              </a:ext>
            </a:extLst>
          </p:cNvPr>
          <p:cNvSpPr/>
          <p:nvPr/>
        </p:nvSpPr>
        <p:spPr>
          <a:xfrm>
            <a:off x="6695250" y="292427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Flussdiagramm: Verbinder 25">
            <a:extLst>
              <a:ext uri="{FF2B5EF4-FFF2-40B4-BE49-F238E27FC236}">
                <a16:creationId xmlns:a16="http://schemas.microsoft.com/office/drawing/2014/main" id="{16EB1713-D333-4701-827F-7B246FE3EF71}"/>
              </a:ext>
            </a:extLst>
          </p:cNvPr>
          <p:cNvSpPr/>
          <p:nvPr/>
        </p:nvSpPr>
        <p:spPr>
          <a:xfrm>
            <a:off x="6162947" y="292427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Flussdiagramm: Verbinder 26">
            <a:extLst>
              <a:ext uri="{FF2B5EF4-FFF2-40B4-BE49-F238E27FC236}">
                <a16:creationId xmlns:a16="http://schemas.microsoft.com/office/drawing/2014/main" id="{FE78ABF2-75B7-4F63-9E7D-488193C59925}"/>
              </a:ext>
            </a:extLst>
          </p:cNvPr>
          <p:cNvSpPr/>
          <p:nvPr/>
        </p:nvSpPr>
        <p:spPr>
          <a:xfrm>
            <a:off x="6432088" y="282175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Flussdiagramm: Verbinder 27">
            <a:extLst>
              <a:ext uri="{FF2B5EF4-FFF2-40B4-BE49-F238E27FC236}">
                <a16:creationId xmlns:a16="http://schemas.microsoft.com/office/drawing/2014/main" id="{E91A9EC8-85E7-4F91-8534-C3080F4CE2B5}"/>
              </a:ext>
            </a:extLst>
          </p:cNvPr>
          <p:cNvSpPr/>
          <p:nvPr/>
        </p:nvSpPr>
        <p:spPr>
          <a:xfrm>
            <a:off x="6574777" y="3139164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Flussdiagramm: Verbinder 28">
            <a:extLst>
              <a:ext uri="{FF2B5EF4-FFF2-40B4-BE49-F238E27FC236}">
                <a16:creationId xmlns:a16="http://schemas.microsoft.com/office/drawing/2014/main" id="{C2D8A4E5-B271-4C1A-8C3F-F0008FCDF4C0}"/>
              </a:ext>
            </a:extLst>
          </p:cNvPr>
          <p:cNvSpPr/>
          <p:nvPr/>
        </p:nvSpPr>
        <p:spPr>
          <a:xfrm>
            <a:off x="6281712" y="3143184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Flussdiagramm: Verbinder 33">
            <a:extLst>
              <a:ext uri="{FF2B5EF4-FFF2-40B4-BE49-F238E27FC236}">
                <a16:creationId xmlns:a16="http://schemas.microsoft.com/office/drawing/2014/main" id="{404F831C-3801-4BBF-A844-B9840EE91CB2}"/>
              </a:ext>
            </a:extLst>
          </p:cNvPr>
          <p:cNvSpPr/>
          <p:nvPr/>
        </p:nvSpPr>
        <p:spPr>
          <a:xfrm>
            <a:off x="6432088" y="346059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Flussdiagramm: Verbinder 34">
            <a:extLst>
              <a:ext uri="{FF2B5EF4-FFF2-40B4-BE49-F238E27FC236}">
                <a16:creationId xmlns:a16="http://schemas.microsoft.com/office/drawing/2014/main" id="{673660D3-25D0-4C48-90FF-82A0CF2652E5}"/>
              </a:ext>
            </a:extLst>
          </p:cNvPr>
          <p:cNvSpPr/>
          <p:nvPr/>
        </p:nvSpPr>
        <p:spPr>
          <a:xfrm>
            <a:off x="6786189" y="314207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Flussdiagramm: Verbinder 35">
            <a:extLst>
              <a:ext uri="{FF2B5EF4-FFF2-40B4-BE49-F238E27FC236}">
                <a16:creationId xmlns:a16="http://schemas.microsoft.com/office/drawing/2014/main" id="{489897EF-8D55-421E-B4DE-EDB2978FEF57}"/>
              </a:ext>
            </a:extLst>
          </p:cNvPr>
          <p:cNvSpPr/>
          <p:nvPr/>
        </p:nvSpPr>
        <p:spPr>
          <a:xfrm>
            <a:off x="6693541" y="336471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3" name="Flussdiagramm: Verbinder 42">
            <a:extLst>
              <a:ext uri="{FF2B5EF4-FFF2-40B4-BE49-F238E27FC236}">
                <a16:creationId xmlns:a16="http://schemas.microsoft.com/office/drawing/2014/main" id="{5D048680-5E01-4B54-85D9-834361B8BC94}"/>
              </a:ext>
            </a:extLst>
          </p:cNvPr>
          <p:cNvSpPr/>
          <p:nvPr/>
        </p:nvSpPr>
        <p:spPr>
          <a:xfrm>
            <a:off x="6162948" y="336471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Flussdiagramm: Verbinder 43">
            <a:extLst>
              <a:ext uri="{FF2B5EF4-FFF2-40B4-BE49-F238E27FC236}">
                <a16:creationId xmlns:a16="http://schemas.microsoft.com/office/drawing/2014/main" id="{C5457C9E-92D1-46C7-A3A6-106A5E1C7973}"/>
              </a:ext>
            </a:extLst>
          </p:cNvPr>
          <p:cNvSpPr/>
          <p:nvPr/>
        </p:nvSpPr>
        <p:spPr>
          <a:xfrm>
            <a:off x="6079215" y="3139164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5" name="Flussdiagramm: Verbinder 44">
            <a:extLst>
              <a:ext uri="{FF2B5EF4-FFF2-40B4-BE49-F238E27FC236}">
                <a16:creationId xmlns:a16="http://schemas.microsoft.com/office/drawing/2014/main" id="{ABBC6FDB-C38A-4189-B480-B472E33689CD}"/>
              </a:ext>
            </a:extLst>
          </p:cNvPr>
          <p:cNvSpPr/>
          <p:nvPr/>
        </p:nvSpPr>
        <p:spPr>
          <a:xfrm>
            <a:off x="6431234" y="259650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Flussdiagramm: Verbinder 45">
            <a:extLst>
              <a:ext uri="{FF2B5EF4-FFF2-40B4-BE49-F238E27FC236}">
                <a16:creationId xmlns:a16="http://schemas.microsoft.com/office/drawing/2014/main" id="{31EFC95B-270F-47F5-A86B-BFB7C08CD7E4}"/>
              </a:ext>
            </a:extLst>
          </p:cNvPr>
          <p:cNvSpPr/>
          <p:nvPr/>
        </p:nvSpPr>
        <p:spPr>
          <a:xfrm>
            <a:off x="6432934" y="3662564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Flussdiagramm: Verbinder 46">
            <a:extLst>
              <a:ext uri="{FF2B5EF4-FFF2-40B4-BE49-F238E27FC236}">
                <a16:creationId xmlns:a16="http://schemas.microsoft.com/office/drawing/2014/main" id="{7D479AC4-6FD1-46DF-990D-2D637C14E74E}"/>
              </a:ext>
            </a:extLst>
          </p:cNvPr>
          <p:cNvSpPr/>
          <p:nvPr/>
        </p:nvSpPr>
        <p:spPr>
          <a:xfrm>
            <a:off x="7001040" y="3132313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8" name="Flussdiagramm: Verbinder 47">
            <a:extLst>
              <a:ext uri="{FF2B5EF4-FFF2-40B4-BE49-F238E27FC236}">
                <a16:creationId xmlns:a16="http://schemas.microsoft.com/office/drawing/2014/main" id="{A5933F8B-59ED-4B27-9FF5-FC69AB7E3065}"/>
              </a:ext>
            </a:extLst>
          </p:cNvPr>
          <p:cNvSpPr/>
          <p:nvPr/>
        </p:nvSpPr>
        <p:spPr>
          <a:xfrm>
            <a:off x="7474063" y="2608257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9" name="Flussdiagramm: Verbinder 48">
            <a:extLst>
              <a:ext uri="{FF2B5EF4-FFF2-40B4-BE49-F238E27FC236}">
                <a16:creationId xmlns:a16="http://schemas.microsoft.com/office/drawing/2014/main" id="{A7E773BD-74BA-4EE3-BAF0-338FE7EC092C}"/>
              </a:ext>
            </a:extLst>
          </p:cNvPr>
          <p:cNvSpPr/>
          <p:nvPr/>
        </p:nvSpPr>
        <p:spPr>
          <a:xfrm>
            <a:off x="7686591" y="2823761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0" name="Flussdiagramm: Verbinder 49">
            <a:extLst>
              <a:ext uri="{FF2B5EF4-FFF2-40B4-BE49-F238E27FC236}">
                <a16:creationId xmlns:a16="http://schemas.microsoft.com/office/drawing/2014/main" id="{ED8DE030-85C2-46E4-870C-DDD724EC225C}"/>
              </a:ext>
            </a:extLst>
          </p:cNvPr>
          <p:cNvSpPr/>
          <p:nvPr/>
        </p:nvSpPr>
        <p:spPr>
          <a:xfrm>
            <a:off x="7881880" y="2977754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1" name="Flussdiagramm: Verbinder 50">
            <a:extLst>
              <a:ext uri="{FF2B5EF4-FFF2-40B4-BE49-F238E27FC236}">
                <a16:creationId xmlns:a16="http://schemas.microsoft.com/office/drawing/2014/main" id="{5C0FD35B-8055-4D1E-BDB9-D015FCA2415E}"/>
              </a:ext>
            </a:extLst>
          </p:cNvPr>
          <p:cNvSpPr/>
          <p:nvPr/>
        </p:nvSpPr>
        <p:spPr>
          <a:xfrm>
            <a:off x="8248853" y="287301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2" name="Flussdiagramm: Verbinder 51">
            <a:extLst>
              <a:ext uri="{FF2B5EF4-FFF2-40B4-BE49-F238E27FC236}">
                <a16:creationId xmlns:a16="http://schemas.microsoft.com/office/drawing/2014/main" id="{FBAFD854-3DB0-4E08-B025-176D533B408F}"/>
              </a:ext>
            </a:extLst>
          </p:cNvPr>
          <p:cNvSpPr/>
          <p:nvPr/>
        </p:nvSpPr>
        <p:spPr>
          <a:xfrm>
            <a:off x="7716550" y="287301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3" name="Flussdiagramm: Verbinder 52">
            <a:extLst>
              <a:ext uri="{FF2B5EF4-FFF2-40B4-BE49-F238E27FC236}">
                <a16:creationId xmlns:a16="http://schemas.microsoft.com/office/drawing/2014/main" id="{482AC8AF-D7D8-4897-9861-8D7E80FA4D21}"/>
              </a:ext>
            </a:extLst>
          </p:cNvPr>
          <p:cNvSpPr/>
          <p:nvPr/>
        </p:nvSpPr>
        <p:spPr>
          <a:xfrm>
            <a:off x="7985691" y="27704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4" name="Flussdiagramm: Verbinder 53">
            <a:extLst>
              <a:ext uri="{FF2B5EF4-FFF2-40B4-BE49-F238E27FC236}">
                <a16:creationId xmlns:a16="http://schemas.microsoft.com/office/drawing/2014/main" id="{E9A5230F-00B5-4CAA-AC59-F1D3EE6A7441}"/>
              </a:ext>
            </a:extLst>
          </p:cNvPr>
          <p:cNvSpPr/>
          <p:nvPr/>
        </p:nvSpPr>
        <p:spPr>
          <a:xfrm>
            <a:off x="8128380" y="308790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5" name="Flussdiagramm: Verbinder 54">
            <a:extLst>
              <a:ext uri="{FF2B5EF4-FFF2-40B4-BE49-F238E27FC236}">
                <a16:creationId xmlns:a16="http://schemas.microsoft.com/office/drawing/2014/main" id="{DEDE7FF7-34BC-4221-84A2-CEE269DA6A22}"/>
              </a:ext>
            </a:extLst>
          </p:cNvPr>
          <p:cNvSpPr/>
          <p:nvPr/>
        </p:nvSpPr>
        <p:spPr>
          <a:xfrm>
            <a:off x="7835315" y="309192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6" name="Flussdiagramm: Verbinder 55">
            <a:extLst>
              <a:ext uri="{FF2B5EF4-FFF2-40B4-BE49-F238E27FC236}">
                <a16:creationId xmlns:a16="http://schemas.microsoft.com/office/drawing/2014/main" id="{F7F6F484-B9D1-451E-921D-E65267E12FBC}"/>
              </a:ext>
            </a:extLst>
          </p:cNvPr>
          <p:cNvSpPr/>
          <p:nvPr/>
        </p:nvSpPr>
        <p:spPr>
          <a:xfrm>
            <a:off x="7985691" y="3409335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7" name="Flussdiagramm: Verbinder 56">
            <a:extLst>
              <a:ext uri="{FF2B5EF4-FFF2-40B4-BE49-F238E27FC236}">
                <a16:creationId xmlns:a16="http://schemas.microsoft.com/office/drawing/2014/main" id="{BA5AF115-9C78-4ECE-B8C8-C1C84BED63D8}"/>
              </a:ext>
            </a:extLst>
          </p:cNvPr>
          <p:cNvSpPr/>
          <p:nvPr/>
        </p:nvSpPr>
        <p:spPr>
          <a:xfrm>
            <a:off x="8339792" y="3090818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8" name="Flussdiagramm: Verbinder 57">
            <a:extLst>
              <a:ext uri="{FF2B5EF4-FFF2-40B4-BE49-F238E27FC236}">
                <a16:creationId xmlns:a16="http://schemas.microsoft.com/office/drawing/2014/main" id="{D30FF6F4-53E6-4DC5-96A0-69C5135AF7FF}"/>
              </a:ext>
            </a:extLst>
          </p:cNvPr>
          <p:cNvSpPr/>
          <p:nvPr/>
        </p:nvSpPr>
        <p:spPr>
          <a:xfrm>
            <a:off x="8247144" y="331344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9" name="Flussdiagramm: Verbinder 58">
            <a:extLst>
              <a:ext uri="{FF2B5EF4-FFF2-40B4-BE49-F238E27FC236}">
                <a16:creationId xmlns:a16="http://schemas.microsoft.com/office/drawing/2014/main" id="{4C2E1C33-08CD-46AE-B3A0-D0C0E76E4AF2}"/>
              </a:ext>
            </a:extLst>
          </p:cNvPr>
          <p:cNvSpPr/>
          <p:nvPr/>
        </p:nvSpPr>
        <p:spPr>
          <a:xfrm>
            <a:off x="7716551" y="331344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1" name="Flussdiagramm: Verbinder 60">
            <a:extLst>
              <a:ext uri="{FF2B5EF4-FFF2-40B4-BE49-F238E27FC236}">
                <a16:creationId xmlns:a16="http://schemas.microsoft.com/office/drawing/2014/main" id="{A3B963D8-7FBC-43FA-9C52-E1DA77C7D566}"/>
              </a:ext>
            </a:extLst>
          </p:cNvPr>
          <p:cNvSpPr/>
          <p:nvPr/>
        </p:nvSpPr>
        <p:spPr>
          <a:xfrm>
            <a:off x="7632818" y="308790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2" name="Flussdiagramm: Verbinder 61">
            <a:extLst>
              <a:ext uri="{FF2B5EF4-FFF2-40B4-BE49-F238E27FC236}">
                <a16:creationId xmlns:a16="http://schemas.microsoft.com/office/drawing/2014/main" id="{F37CADE4-49DB-4E7B-A271-DFB5BEC0A2D7}"/>
              </a:ext>
            </a:extLst>
          </p:cNvPr>
          <p:cNvSpPr/>
          <p:nvPr/>
        </p:nvSpPr>
        <p:spPr>
          <a:xfrm>
            <a:off x="7984837" y="2545239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3" name="Flussdiagramm: Verbinder 62">
            <a:extLst>
              <a:ext uri="{FF2B5EF4-FFF2-40B4-BE49-F238E27FC236}">
                <a16:creationId xmlns:a16="http://schemas.microsoft.com/office/drawing/2014/main" id="{B002164F-95B8-4A92-800C-6F8480820260}"/>
              </a:ext>
            </a:extLst>
          </p:cNvPr>
          <p:cNvSpPr/>
          <p:nvPr/>
        </p:nvSpPr>
        <p:spPr>
          <a:xfrm>
            <a:off x="7986537" y="3611303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4" name="Flussdiagramm: Verbinder 63">
            <a:extLst>
              <a:ext uri="{FF2B5EF4-FFF2-40B4-BE49-F238E27FC236}">
                <a16:creationId xmlns:a16="http://schemas.microsoft.com/office/drawing/2014/main" id="{02F555B3-5820-4113-B7F1-5C6C03882701}"/>
              </a:ext>
            </a:extLst>
          </p:cNvPr>
          <p:cNvSpPr/>
          <p:nvPr/>
        </p:nvSpPr>
        <p:spPr>
          <a:xfrm>
            <a:off x="8554643" y="3081052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5" name="Flussdiagramm: Verbinder 64">
            <a:extLst>
              <a:ext uri="{FF2B5EF4-FFF2-40B4-BE49-F238E27FC236}">
                <a16:creationId xmlns:a16="http://schemas.microsoft.com/office/drawing/2014/main" id="{1CE6667F-8511-4E2D-8616-FF47659AE968}"/>
              </a:ext>
            </a:extLst>
          </p:cNvPr>
          <p:cNvSpPr/>
          <p:nvPr/>
        </p:nvSpPr>
        <p:spPr>
          <a:xfrm>
            <a:off x="9128924" y="2615765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6" name="Flussdiagramm: Verbinder 65">
            <a:extLst>
              <a:ext uri="{FF2B5EF4-FFF2-40B4-BE49-F238E27FC236}">
                <a16:creationId xmlns:a16="http://schemas.microsoft.com/office/drawing/2014/main" id="{AC5EF33B-0B0B-486F-B34E-737E9CC9E146}"/>
              </a:ext>
            </a:extLst>
          </p:cNvPr>
          <p:cNvSpPr/>
          <p:nvPr/>
        </p:nvSpPr>
        <p:spPr>
          <a:xfrm>
            <a:off x="9341452" y="2831269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7" name="Flussdiagramm: Verbinder 66">
            <a:extLst>
              <a:ext uri="{FF2B5EF4-FFF2-40B4-BE49-F238E27FC236}">
                <a16:creationId xmlns:a16="http://schemas.microsoft.com/office/drawing/2014/main" id="{344139CF-ED11-4F2B-9092-FB6F050C8F0D}"/>
              </a:ext>
            </a:extLst>
          </p:cNvPr>
          <p:cNvSpPr/>
          <p:nvPr/>
        </p:nvSpPr>
        <p:spPr>
          <a:xfrm>
            <a:off x="9536741" y="2985262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8" name="Flussdiagramm: Verbinder 67">
            <a:extLst>
              <a:ext uri="{FF2B5EF4-FFF2-40B4-BE49-F238E27FC236}">
                <a16:creationId xmlns:a16="http://schemas.microsoft.com/office/drawing/2014/main" id="{94B41E02-7917-4659-A2DF-45EC0EA2958A}"/>
              </a:ext>
            </a:extLst>
          </p:cNvPr>
          <p:cNvSpPr/>
          <p:nvPr/>
        </p:nvSpPr>
        <p:spPr>
          <a:xfrm>
            <a:off x="9903714" y="288052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9" name="Flussdiagramm: Verbinder 68">
            <a:extLst>
              <a:ext uri="{FF2B5EF4-FFF2-40B4-BE49-F238E27FC236}">
                <a16:creationId xmlns:a16="http://schemas.microsoft.com/office/drawing/2014/main" id="{1D00E0FE-74DA-4906-85B3-46AE1055B438}"/>
              </a:ext>
            </a:extLst>
          </p:cNvPr>
          <p:cNvSpPr/>
          <p:nvPr/>
        </p:nvSpPr>
        <p:spPr>
          <a:xfrm>
            <a:off x="9371411" y="288052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0" name="Flussdiagramm: Verbinder 69">
            <a:extLst>
              <a:ext uri="{FF2B5EF4-FFF2-40B4-BE49-F238E27FC236}">
                <a16:creationId xmlns:a16="http://schemas.microsoft.com/office/drawing/2014/main" id="{B59559B6-A00F-48A7-BF97-938E357AE37E}"/>
              </a:ext>
            </a:extLst>
          </p:cNvPr>
          <p:cNvSpPr/>
          <p:nvPr/>
        </p:nvSpPr>
        <p:spPr>
          <a:xfrm>
            <a:off x="9640552" y="277799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1" name="Flussdiagramm: Verbinder 70">
            <a:extLst>
              <a:ext uri="{FF2B5EF4-FFF2-40B4-BE49-F238E27FC236}">
                <a16:creationId xmlns:a16="http://schemas.microsoft.com/office/drawing/2014/main" id="{65DD9E87-5F76-448E-B4AB-6E820F732ED1}"/>
              </a:ext>
            </a:extLst>
          </p:cNvPr>
          <p:cNvSpPr/>
          <p:nvPr/>
        </p:nvSpPr>
        <p:spPr>
          <a:xfrm>
            <a:off x="9783241" y="30954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2" name="Flussdiagramm: Verbinder 71">
            <a:extLst>
              <a:ext uri="{FF2B5EF4-FFF2-40B4-BE49-F238E27FC236}">
                <a16:creationId xmlns:a16="http://schemas.microsoft.com/office/drawing/2014/main" id="{B3AE4164-6A65-4EF8-AD6C-B413DADD80A0}"/>
              </a:ext>
            </a:extLst>
          </p:cNvPr>
          <p:cNvSpPr/>
          <p:nvPr/>
        </p:nvSpPr>
        <p:spPr>
          <a:xfrm>
            <a:off x="9490176" y="309943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3" name="Flussdiagramm: Verbinder 72">
            <a:extLst>
              <a:ext uri="{FF2B5EF4-FFF2-40B4-BE49-F238E27FC236}">
                <a16:creationId xmlns:a16="http://schemas.microsoft.com/office/drawing/2014/main" id="{58CF9383-2451-4447-A221-BE22C57B917D}"/>
              </a:ext>
            </a:extLst>
          </p:cNvPr>
          <p:cNvSpPr/>
          <p:nvPr/>
        </p:nvSpPr>
        <p:spPr>
          <a:xfrm>
            <a:off x="9640552" y="341684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4" name="Flussdiagramm: Verbinder 73">
            <a:extLst>
              <a:ext uri="{FF2B5EF4-FFF2-40B4-BE49-F238E27FC236}">
                <a16:creationId xmlns:a16="http://schemas.microsoft.com/office/drawing/2014/main" id="{72989B69-C4D7-4754-BBEC-8944E5E47F01}"/>
              </a:ext>
            </a:extLst>
          </p:cNvPr>
          <p:cNvSpPr/>
          <p:nvPr/>
        </p:nvSpPr>
        <p:spPr>
          <a:xfrm>
            <a:off x="9994653" y="309832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5" name="Flussdiagramm: Verbinder 74">
            <a:extLst>
              <a:ext uri="{FF2B5EF4-FFF2-40B4-BE49-F238E27FC236}">
                <a16:creationId xmlns:a16="http://schemas.microsoft.com/office/drawing/2014/main" id="{BEED78D6-9DD7-42AE-9247-5406D317D639}"/>
              </a:ext>
            </a:extLst>
          </p:cNvPr>
          <p:cNvSpPr/>
          <p:nvPr/>
        </p:nvSpPr>
        <p:spPr>
          <a:xfrm>
            <a:off x="9902005" y="332095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6" name="Flussdiagramm: Verbinder 75">
            <a:extLst>
              <a:ext uri="{FF2B5EF4-FFF2-40B4-BE49-F238E27FC236}">
                <a16:creationId xmlns:a16="http://schemas.microsoft.com/office/drawing/2014/main" id="{4DFD7190-BE99-47C3-8F92-541978D1B2C3}"/>
              </a:ext>
            </a:extLst>
          </p:cNvPr>
          <p:cNvSpPr/>
          <p:nvPr/>
        </p:nvSpPr>
        <p:spPr>
          <a:xfrm>
            <a:off x="9371412" y="332095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7" name="Flussdiagramm: Verbinder 76">
            <a:extLst>
              <a:ext uri="{FF2B5EF4-FFF2-40B4-BE49-F238E27FC236}">
                <a16:creationId xmlns:a16="http://schemas.microsoft.com/office/drawing/2014/main" id="{91E661B1-3F69-46D7-9D64-1EDFBBEE2B54}"/>
              </a:ext>
            </a:extLst>
          </p:cNvPr>
          <p:cNvSpPr/>
          <p:nvPr/>
        </p:nvSpPr>
        <p:spPr>
          <a:xfrm>
            <a:off x="9287679" y="30954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8" name="Flussdiagramm: Verbinder 77">
            <a:extLst>
              <a:ext uri="{FF2B5EF4-FFF2-40B4-BE49-F238E27FC236}">
                <a16:creationId xmlns:a16="http://schemas.microsoft.com/office/drawing/2014/main" id="{C8D50169-D1D3-4069-94C5-58F12CCD504A}"/>
              </a:ext>
            </a:extLst>
          </p:cNvPr>
          <p:cNvSpPr/>
          <p:nvPr/>
        </p:nvSpPr>
        <p:spPr>
          <a:xfrm>
            <a:off x="9639698" y="2552747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9" name="Flussdiagramm: Verbinder 78">
            <a:extLst>
              <a:ext uri="{FF2B5EF4-FFF2-40B4-BE49-F238E27FC236}">
                <a16:creationId xmlns:a16="http://schemas.microsoft.com/office/drawing/2014/main" id="{808C85D1-66B9-4054-898D-8C967798FFA2}"/>
              </a:ext>
            </a:extLst>
          </p:cNvPr>
          <p:cNvSpPr/>
          <p:nvPr/>
        </p:nvSpPr>
        <p:spPr>
          <a:xfrm>
            <a:off x="9641398" y="3618811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0" name="Flussdiagramm: Verbinder 79">
            <a:extLst>
              <a:ext uri="{FF2B5EF4-FFF2-40B4-BE49-F238E27FC236}">
                <a16:creationId xmlns:a16="http://schemas.microsoft.com/office/drawing/2014/main" id="{271DC729-9D51-4A5A-BD56-003814D346B7}"/>
              </a:ext>
            </a:extLst>
          </p:cNvPr>
          <p:cNvSpPr/>
          <p:nvPr/>
        </p:nvSpPr>
        <p:spPr>
          <a:xfrm>
            <a:off x="10209504" y="308856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1" name="Flussdiagramm: Verbinder 80">
            <a:extLst>
              <a:ext uri="{FF2B5EF4-FFF2-40B4-BE49-F238E27FC236}">
                <a16:creationId xmlns:a16="http://schemas.microsoft.com/office/drawing/2014/main" id="{DF9981B5-47CE-49E3-9AB6-861DEBAFC022}"/>
              </a:ext>
            </a:extLst>
          </p:cNvPr>
          <p:cNvSpPr/>
          <p:nvPr/>
        </p:nvSpPr>
        <p:spPr>
          <a:xfrm>
            <a:off x="5918760" y="4257145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2" name="Flussdiagramm: Verbinder 81">
            <a:extLst>
              <a:ext uri="{FF2B5EF4-FFF2-40B4-BE49-F238E27FC236}">
                <a16:creationId xmlns:a16="http://schemas.microsoft.com/office/drawing/2014/main" id="{EE44C902-3B5A-40A2-9BBB-F80B33D9F422}"/>
              </a:ext>
            </a:extLst>
          </p:cNvPr>
          <p:cNvSpPr/>
          <p:nvPr/>
        </p:nvSpPr>
        <p:spPr>
          <a:xfrm>
            <a:off x="6131288" y="4472649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3" name="Flussdiagramm: Verbinder 82">
            <a:extLst>
              <a:ext uri="{FF2B5EF4-FFF2-40B4-BE49-F238E27FC236}">
                <a16:creationId xmlns:a16="http://schemas.microsoft.com/office/drawing/2014/main" id="{31288D8E-9E24-4DF8-9D09-8DAA3876D4D2}"/>
              </a:ext>
            </a:extLst>
          </p:cNvPr>
          <p:cNvSpPr/>
          <p:nvPr/>
        </p:nvSpPr>
        <p:spPr>
          <a:xfrm>
            <a:off x="6326577" y="4626642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4" name="Flussdiagramm: Verbinder 83">
            <a:extLst>
              <a:ext uri="{FF2B5EF4-FFF2-40B4-BE49-F238E27FC236}">
                <a16:creationId xmlns:a16="http://schemas.microsoft.com/office/drawing/2014/main" id="{0E5DDABF-CF28-48DD-8D8D-6E9E90392AEC}"/>
              </a:ext>
            </a:extLst>
          </p:cNvPr>
          <p:cNvSpPr/>
          <p:nvPr/>
        </p:nvSpPr>
        <p:spPr>
          <a:xfrm>
            <a:off x="6693550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5" name="Flussdiagramm: Verbinder 84">
            <a:extLst>
              <a:ext uri="{FF2B5EF4-FFF2-40B4-BE49-F238E27FC236}">
                <a16:creationId xmlns:a16="http://schemas.microsoft.com/office/drawing/2014/main" id="{737FCA62-AD21-4FF7-983B-D88365595646}"/>
              </a:ext>
            </a:extLst>
          </p:cNvPr>
          <p:cNvSpPr/>
          <p:nvPr/>
        </p:nvSpPr>
        <p:spPr>
          <a:xfrm>
            <a:off x="6161247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6" name="Flussdiagramm: Verbinder 85">
            <a:extLst>
              <a:ext uri="{FF2B5EF4-FFF2-40B4-BE49-F238E27FC236}">
                <a16:creationId xmlns:a16="http://schemas.microsoft.com/office/drawing/2014/main" id="{F33F518A-8732-4D0E-8848-BDA622B80EA9}"/>
              </a:ext>
            </a:extLst>
          </p:cNvPr>
          <p:cNvSpPr/>
          <p:nvPr/>
        </p:nvSpPr>
        <p:spPr>
          <a:xfrm>
            <a:off x="6430388" y="441937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7" name="Flussdiagramm: Verbinder 86">
            <a:extLst>
              <a:ext uri="{FF2B5EF4-FFF2-40B4-BE49-F238E27FC236}">
                <a16:creationId xmlns:a16="http://schemas.microsoft.com/office/drawing/2014/main" id="{42487922-E154-4471-886C-EB6A78471242}"/>
              </a:ext>
            </a:extLst>
          </p:cNvPr>
          <p:cNvSpPr/>
          <p:nvPr/>
        </p:nvSpPr>
        <p:spPr>
          <a:xfrm>
            <a:off x="6573077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8" name="Flussdiagramm: Verbinder 87">
            <a:extLst>
              <a:ext uri="{FF2B5EF4-FFF2-40B4-BE49-F238E27FC236}">
                <a16:creationId xmlns:a16="http://schemas.microsoft.com/office/drawing/2014/main" id="{0942C1CC-EEBC-47C4-993C-2A024CC696CB}"/>
              </a:ext>
            </a:extLst>
          </p:cNvPr>
          <p:cNvSpPr/>
          <p:nvPr/>
        </p:nvSpPr>
        <p:spPr>
          <a:xfrm>
            <a:off x="6280012" y="47408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9" name="Flussdiagramm: Verbinder 88">
            <a:extLst>
              <a:ext uri="{FF2B5EF4-FFF2-40B4-BE49-F238E27FC236}">
                <a16:creationId xmlns:a16="http://schemas.microsoft.com/office/drawing/2014/main" id="{FAF1C3B2-5373-4C67-88E2-AC5A940459F7}"/>
              </a:ext>
            </a:extLst>
          </p:cNvPr>
          <p:cNvSpPr/>
          <p:nvPr/>
        </p:nvSpPr>
        <p:spPr>
          <a:xfrm>
            <a:off x="6430388" y="505822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0" name="Flussdiagramm: Verbinder 89">
            <a:extLst>
              <a:ext uri="{FF2B5EF4-FFF2-40B4-BE49-F238E27FC236}">
                <a16:creationId xmlns:a16="http://schemas.microsoft.com/office/drawing/2014/main" id="{CE04F1ED-EC98-4BF6-8BCE-E8E882EDDF31}"/>
              </a:ext>
            </a:extLst>
          </p:cNvPr>
          <p:cNvSpPr/>
          <p:nvPr/>
        </p:nvSpPr>
        <p:spPr>
          <a:xfrm>
            <a:off x="6784489" y="47397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1" name="Flussdiagramm: Verbinder 90">
            <a:extLst>
              <a:ext uri="{FF2B5EF4-FFF2-40B4-BE49-F238E27FC236}">
                <a16:creationId xmlns:a16="http://schemas.microsoft.com/office/drawing/2014/main" id="{BCEB1EA4-47C9-4227-AECC-4147C57475FD}"/>
              </a:ext>
            </a:extLst>
          </p:cNvPr>
          <p:cNvSpPr/>
          <p:nvPr/>
        </p:nvSpPr>
        <p:spPr>
          <a:xfrm>
            <a:off x="6691841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2" name="Flussdiagramm: Verbinder 91">
            <a:extLst>
              <a:ext uri="{FF2B5EF4-FFF2-40B4-BE49-F238E27FC236}">
                <a16:creationId xmlns:a16="http://schemas.microsoft.com/office/drawing/2014/main" id="{0BA10BC7-EF45-4B17-B2BF-1D0DB3937F75}"/>
              </a:ext>
            </a:extLst>
          </p:cNvPr>
          <p:cNvSpPr/>
          <p:nvPr/>
        </p:nvSpPr>
        <p:spPr>
          <a:xfrm>
            <a:off x="6161248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3" name="Flussdiagramm: Verbinder 92">
            <a:extLst>
              <a:ext uri="{FF2B5EF4-FFF2-40B4-BE49-F238E27FC236}">
                <a16:creationId xmlns:a16="http://schemas.microsoft.com/office/drawing/2014/main" id="{E0E5359B-B29B-469D-9F8A-0D9D383E0E83}"/>
              </a:ext>
            </a:extLst>
          </p:cNvPr>
          <p:cNvSpPr/>
          <p:nvPr/>
        </p:nvSpPr>
        <p:spPr>
          <a:xfrm>
            <a:off x="6077515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4" name="Flussdiagramm: Verbinder 93">
            <a:extLst>
              <a:ext uri="{FF2B5EF4-FFF2-40B4-BE49-F238E27FC236}">
                <a16:creationId xmlns:a16="http://schemas.microsoft.com/office/drawing/2014/main" id="{3E1B63AE-06DC-45B8-A4BC-2A042E4BDD4A}"/>
              </a:ext>
            </a:extLst>
          </p:cNvPr>
          <p:cNvSpPr/>
          <p:nvPr/>
        </p:nvSpPr>
        <p:spPr>
          <a:xfrm>
            <a:off x="6429534" y="4194127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5" name="Flussdiagramm: Verbinder 94">
            <a:extLst>
              <a:ext uri="{FF2B5EF4-FFF2-40B4-BE49-F238E27FC236}">
                <a16:creationId xmlns:a16="http://schemas.microsoft.com/office/drawing/2014/main" id="{8EEE1E81-39C8-403E-AC70-151329F00073}"/>
              </a:ext>
            </a:extLst>
          </p:cNvPr>
          <p:cNvSpPr/>
          <p:nvPr/>
        </p:nvSpPr>
        <p:spPr>
          <a:xfrm>
            <a:off x="6431234" y="5260191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6" name="Flussdiagramm: Verbinder 95">
            <a:extLst>
              <a:ext uri="{FF2B5EF4-FFF2-40B4-BE49-F238E27FC236}">
                <a16:creationId xmlns:a16="http://schemas.microsoft.com/office/drawing/2014/main" id="{3A98539C-0D70-40FF-AB19-BBF28776E815}"/>
              </a:ext>
            </a:extLst>
          </p:cNvPr>
          <p:cNvSpPr/>
          <p:nvPr/>
        </p:nvSpPr>
        <p:spPr>
          <a:xfrm>
            <a:off x="6999340" y="472994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7" name="Flussdiagramm: Verbinder 96">
            <a:extLst>
              <a:ext uri="{FF2B5EF4-FFF2-40B4-BE49-F238E27FC236}">
                <a16:creationId xmlns:a16="http://schemas.microsoft.com/office/drawing/2014/main" id="{10F42B7D-0E2A-423F-86C5-0193A0A7A78C}"/>
              </a:ext>
            </a:extLst>
          </p:cNvPr>
          <p:cNvSpPr/>
          <p:nvPr/>
        </p:nvSpPr>
        <p:spPr>
          <a:xfrm>
            <a:off x="7474458" y="4257145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8" name="Flussdiagramm: Verbinder 97">
            <a:extLst>
              <a:ext uri="{FF2B5EF4-FFF2-40B4-BE49-F238E27FC236}">
                <a16:creationId xmlns:a16="http://schemas.microsoft.com/office/drawing/2014/main" id="{28C3969B-B880-4DC2-AAB4-C5AD82A31951}"/>
              </a:ext>
            </a:extLst>
          </p:cNvPr>
          <p:cNvSpPr/>
          <p:nvPr/>
        </p:nvSpPr>
        <p:spPr>
          <a:xfrm>
            <a:off x="7686986" y="4472649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9" name="Flussdiagramm: Verbinder 98">
            <a:extLst>
              <a:ext uri="{FF2B5EF4-FFF2-40B4-BE49-F238E27FC236}">
                <a16:creationId xmlns:a16="http://schemas.microsoft.com/office/drawing/2014/main" id="{FDE30C7B-0770-4080-93C8-4986962FB909}"/>
              </a:ext>
            </a:extLst>
          </p:cNvPr>
          <p:cNvSpPr/>
          <p:nvPr/>
        </p:nvSpPr>
        <p:spPr>
          <a:xfrm>
            <a:off x="7882275" y="4626642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0" name="Flussdiagramm: Verbinder 99">
            <a:extLst>
              <a:ext uri="{FF2B5EF4-FFF2-40B4-BE49-F238E27FC236}">
                <a16:creationId xmlns:a16="http://schemas.microsoft.com/office/drawing/2014/main" id="{ED946337-4361-4FE1-951D-2EBF7A8B129B}"/>
              </a:ext>
            </a:extLst>
          </p:cNvPr>
          <p:cNvSpPr/>
          <p:nvPr/>
        </p:nvSpPr>
        <p:spPr>
          <a:xfrm>
            <a:off x="8249248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1" name="Flussdiagramm: Verbinder 100">
            <a:extLst>
              <a:ext uri="{FF2B5EF4-FFF2-40B4-BE49-F238E27FC236}">
                <a16:creationId xmlns:a16="http://schemas.microsoft.com/office/drawing/2014/main" id="{46568550-2F7E-4B3A-8F58-632D8A25CDAA}"/>
              </a:ext>
            </a:extLst>
          </p:cNvPr>
          <p:cNvSpPr/>
          <p:nvPr/>
        </p:nvSpPr>
        <p:spPr>
          <a:xfrm>
            <a:off x="7716945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2" name="Flussdiagramm: Verbinder 101">
            <a:extLst>
              <a:ext uri="{FF2B5EF4-FFF2-40B4-BE49-F238E27FC236}">
                <a16:creationId xmlns:a16="http://schemas.microsoft.com/office/drawing/2014/main" id="{EB50FBB7-B68B-4E57-B4E5-B969DEB74E2C}"/>
              </a:ext>
            </a:extLst>
          </p:cNvPr>
          <p:cNvSpPr/>
          <p:nvPr/>
        </p:nvSpPr>
        <p:spPr>
          <a:xfrm>
            <a:off x="7986086" y="441937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3" name="Flussdiagramm: Verbinder 102">
            <a:extLst>
              <a:ext uri="{FF2B5EF4-FFF2-40B4-BE49-F238E27FC236}">
                <a16:creationId xmlns:a16="http://schemas.microsoft.com/office/drawing/2014/main" id="{E0B94990-B2A6-4AB5-A7D0-DF1DF82E3863}"/>
              </a:ext>
            </a:extLst>
          </p:cNvPr>
          <p:cNvSpPr/>
          <p:nvPr/>
        </p:nvSpPr>
        <p:spPr>
          <a:xfrm>
            <a:off x="8128775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4" name="Flussdiagramm: Verbinder 103">
            <a:extLst>
              <a:ext uri="{FF2B5EF4-FFF2-40B4-BE49-F238E27FC236}">
                <a16:creationId xmlns:a16="http://schemas.microsoft.com/office/drawing/2014/main" id="{EFC39874-7711-4E09-A717-B8AEB0B0783F}"/>
              </a:ext>
            </a:extLst>
          </p:cNvPr>
          <p:cNvSpPr/>
          <p:nvPr/>
        </p:nvSpPr>
        <p:spPr>
          <a:xfrm>
            <a:off x="7835710" y="47408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5" name="Flussdiagramm: Verbinder 104">
            <a:extLst>
              <a:ext uri="{FF2B5EF4-FFF2-40B4-BE49-F238E27FC236}">
                <a16:creationId xmlns:a16="http://schemas.microsoft.com/office/drawing/2014/main" id="{03D3163D-FC45-48F3-9144-5842CB722777}"/>
              </a:ext>
            </a:extLst>
          </p:cNvPr>
          <p:cNvSpPr/>
          <p:nvPr/>
        </p:nvSpPr>
        <p:spPr>
          <a:xfrm>
            <a:off x="7986086" y="505822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6" name="Flussdiagramm: Verbinder 105">
            <a:extLst>
              <a:ext uri="{FF2B5EF4-FFF2-40B4-BE49-F238E27FC236}">
                <a16:creationId xmlns:a16="http://schemas.microsoft.com/office/drawing/2014/main" id="{8EE75B7A-9098-4AF6-A4EA-0A8A42DAFC98}"/>
              </a:ext>
            </a:extLst>
          </p:cNvPr>
          <p:cNvSpPr/>
          <p:nvPr/>
        </p:nvSpPr>
        <p:spPr>
          <a:xfrm>
            <a:off x="8340187" y="47397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7" name="Flussdiagramm: Verbinder 106">
            <a:extLst>
              <a:ext uri="{FF2B5EF4-FFF2-40B4-BE49-F238E27FC236}">
                <a16:creationId xmlns:a16="http://schemas.microsoft.com/office/drawing/2014/main" id="{B2D8D5F4-E8D2-4B83-BE26-756D7382B732}"/>
              </a:ext>
            </a:extLst>
          </p:cNvPr>
          <p:cNvSpPr/>
          <p:nvPr/>
        </p:nvSpPr>
        <p:spPr>
          <a:xfrm>
            <a:off x="8247539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8" name="Flussdiagramm: Verbinder 107">
            <a:extLst>
              <a:ext uri="{FF2B5EF4-FFF2-40B4-BE49-F238E27FC236}">
                <a16:creationId xmlns:a16="http://schemas.microsoft.com/office/drawing/2014/main" id="{5E21016B-CC38-4CD2-A7EE-A11B5AC6646C}"/>
              </a:ext>
            </a:extLst>
          </p:cNvPr>
          <p:cNvSpPr/>
          <p:nvPr/>
        </p:nvSpPr>
        <p:spPr>
          <a:xfrm>
            <a:off x="7716946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9" name="Flussdiagramm: Verbinder 108">
            <a:extLst>
              <a:ext uri="{FF2B5EF4-FFF2-40B4-BE49-F238E27FC236}">
                <a16:creationId xmlns:a16="http://schemas.microsoft.com/office/drawing/2014/main" id="{594DC2E3-EA8F-4FDE-B5E4-A72046363CE6}"/>
              </a:ext>
            </a:extLst>
          </p:cNvPr>
          <p:cNvSpPr/>
          <p:nvPr/>
        </p:nvSpPr>
        <p:spPr>
          <a:xfrm>
            <a:off x="7633213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0" name="Flussdiagramm: Verbinder 109">
            <a:extLst>
              <a:ext uri="{FF2B5EF4-FFF2-40B4-BE49-F238E27FC236}">
                <a16:creationId xmlns:a16="http://schemas.microsoft.com/office/drawing/2014/main" id="{F742D031-448A-47A0-86DF-7F41E032AF7F}"/>
              </a:ext>
            </a:extLst>
          </p:cNvPr>
          <p:cNvSpPr/>
          <p:nvPr/>
        </p:nvSpPr>
        <p:spPr>
          <a:xfrm>
            <a:off x="7985232" y="4194127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1" name="Flussdiagramm: Verbinder 110">
            <a:extLst>
              <a:ext uri="{FF2B5EF4-FFF2-40B4-BE49-F238E27FC236}">
                <a16:creationId xmlns:a16="http://schemas.microsoft.com/office/drawing/2014/main" id="{93B7FB86-A26E-4A37-8046-006EE88FB78B}"/>
              </a:ext>
            </a:extLst>
          </p:cNvPr>
          <p:cNvSpPr/>
          <p:nvPr/>
        </p:nvSpPr>
        <p:spPr>
          <a:xfrm>
            <a:off x="7986932" y="5260191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2" name="Flussdiagramm: Verbinder 111">
            <a:extLst>
              <a:ext uri="{FF2B5EF4-FFF2-40B4-BE49-F238E27FC236}">
                <a16:creationId xmlns:a16="http://schemas.microsoft.com/office/drawing/2014/main" id="{03C671BA-C524-49BF-8C85-CE9F8975E2EE}"/>
              </a:ext>
            </a:extLst>
          </p:cNvPr>
          <p:cNvSpPr/>
          <p:nvPr/>
        </p:nvSpPr>
        <p:spPr>
          <a:xfrm>
            <a:off x="8555038" y="472994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3" name="Flussdiagramm: Verbinder 112">
            <a:extLst>
              <a:ext uri="{FF2B5EF4-FFF2-40B4-BE49-F238E27FC236}">
                <a16:creationId xmlns:a16="http://schemas.microsoft.com/office/drawing/2014/main" id="{825D5F39-69E0-40AB-8572-19E3234FFA62}"/>
              </a:ext>
            </a:extLst>
          </p:cNvPr>
          <p:cNvSpPr/>
          <p:nvPr/>
        </p:nvSpPr>
        <p:spPr>
          <a:xfrm>
            <a:off x="9131005" y="4254760"/>
            <a:ext cx="1138066" cy="1061814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4" name="Flussdiagramm: Verbinder 113">
            <a:extLst>
              <a:ext uri="{FF2B5EF4-FFF2-40B4-BE49-F238E27FC236}">
                <a16:creationId xmlns:a16="http://schemas.microsoft.com/office/drawing/2014/main" id="{DFA35F81-DC3E-4458-A494-53A4EFE3D7C0}"/>
              </a:ext>
            </a:extLst>
          </p:cNvPr>
          <p:cNvSpPr/>
          <p:nvPr/>
        </p:nvSpPr>
        <p:spPr>
          <a:xfrm>
            <a:off x="9343533" y="4470264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5" name="Flussdiagramm: Verbinder 114">
            <a:extLst>
              <a:ext uri="{FF2B5EF4-FFF2-40B4-BE49-F238E27FC236}">
                <a16:creationId xmlns:a16="http://schemas.microsoft.com/office/drawing/2014/main" id="{70C3E983-C0D4-4E61-8DF2-7DD9865569CA}"/>
              </a:ext>
            </a:extLst>
          </p:cNvPr>
          <p:cNvSpPr/>
          <p:nvPr/>
        </p:nvSpPr>
        <p:spPr>
          <a:xfrm>
            <a:off x="9538822" y="4624257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6" name="Flussdiagramm: Verbinder 115">
            <a:extLst>
              <a:ext uri="{FF2B5EF4-FFF2-40B4-BE49-F238E27FC236}">
                <a16:creationId xmlns:a16="http://schemas.microsoft.com/office/drawing/2014/main" id="{6DF796B7-DDC6-4923-A725-A96A2645F90D}"/>
              </a:ext>
            </a:extLst>
          </p:cNvPr>
          <p:cNvSpPr/>
          <p:nvPr/>
        </p:nvSpPr>
        <p:spPr>
          <a:xfrm>
            <a:off x="9905795" y="4519515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7" name="Flussdiagramm: Verbinder 116">
            <a:extLst>
              <a:ext uri="{FF2B5EF4-FFF2-40B4-BE49-F238E27FC236}">
                <a16:creationId xmlns:a16="http://schemas.microsoft.com/office/drawing/2014/main" id="{4CE48598-E424-4034-BD71-F42506B044FC}"/>
              </a:ext>
            </a:extLst>
          </p:cNvPr>
          <p:cNvSpPr/>
          <p:nvPr/>
        </p:nvSpPr>
        <p:spPr>
          <a:xfrm>
            <a:off x="9373492" y="4519515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8" name="Flussdiagramm: Verbinder 117">
            <a:extLst>
              <a:ext uri="{FF2B5EF4-FFF2-40B4-BE49-F238E27FC236}">
                <a16:creationId xmlns:a16="http://schemas.microsoft.com/office/drawing/2014/main" id="{F9A0D7E1-9231-4442-8AB5-F7A1BF9C28E1}"/>
              </a:ext>
            </a:extLst>
          </p:cNvPr>
          <p:cNvSpPr/>
          <p:nvPr/>
        </p:nvSpPr>
        <p:spPr>
          <a:xfrm>
            <a:off x="9642633" y="4416994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9" name="Flussdiagramm: Verbinder 118">
            <a:extLst>
              <a:ext uri="{FF2B5EF4-FFF2-40B4-BE49-F238E27FC236}">
                <a16:creationId xmlns:a16="http://schemas.microsoft.com/office/drawing/2014/main" id="{FA1E952A-4BFF-4561-B002-DB6095186D5B}"/>
              </a:ext>
            </a:extLst>
          </p:cNvPr>
          <p:cNvSpPr/>
          <p:nvPr/>
        </p:nvSpPr>
        <p:spPr>
          <a:xfrm>
            <a:off x="9785322" y="47344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0" name="Flussdiagramm: Verbinder 119">
            <a:extLst>
              <a:ext uri="{FF2B5EF4-FFF2-40B4-BE49-F238E27FC236}">
                <a16:creationId xmlns:a16="http://schemas.microsoft.com/office/drawing/2014/main" id="{D221FDB0-FA4B-4E4A-A702-AC8F057BF7A6}"/>
              </a:ext>
            </a:extLst>
          </p:cNvPr>
          <p:cNvSpPr/>
          <p:nvPr/>
        </p:nvSpPr>
        <p:spPr>
          <a:xfrm>
            <a:off x="9492257" y="473842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1" name="Flussdiagramm: Verbinder 120">
            <a:extLst>
              <a:ext uri="{FF2B5EF4-FFF2-40B4-BE49-F238E27FC236}">
                <a16:creationId xmlns:a16="http://schemas.microsoft.com/office/drawing/2014/main" id="{117EDD7C-BAE3-4AC8-83EB-043EBF4BE9F8}"/>
              </a:ext>
            </a:extLst>
          </p:cNvPr>
          <p:cNvSpPr/>
          <p:nvPr/>
        </p:nvSpPr>
        <p:spPr>
          <a:xfrm>
            <a:off x="9642633" y="5055838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2" name="Flussdiagramm: Verbinder 121">
            <a:extLst>
              <a:ext uri="{FF2B5EF4-FFF2-40B4-BE49-F238E27FC236}">
                <a16:creationId xmlns:a16="http://schemas.microsoft.com/office/drawing/2014/main" id="{C03BD706-99B7-4C2D-8677-93414376818C}"/>
              </a:ext>
            </a:extLst>
          </p:cNvPr>
          <p:cNvSpPr/>
          <p:nvPr/>
        </p:nvSpPr>
        <p:spPr>
          <a:xfrm>
            <a:off x="9996734" y="473732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3" name="Flussdiagramm: Verbinder 122">
            <a:extLst>
              <a:ext uri="{FF2B5EF4-FFF2-40B4-BE49-F238E27FC236}">
                <a16:creationId xmlns:a16="http://schemas.microsoft.com/office/drawing/2014/main" id="{4DA14D2C-8429-4E6B-A604-9A013F2A6C5D}"/>
              </a:ext>
            </a:extLst>
          </p:cNvPr>
          <p:cNvSpPr/>
          <p:nvPr/>
        </p:nvSpPr>
        <p:spPr>
          <a:xfrm>
            <a:off x="9904086" y="495995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4" name="Flussdiagramm: Verbinder 123">
            <a:extLst>
              <a:ext uri="{FF2B5EF4-FFF2-40B4-BE49-F238E27FC236}">
                <a16:creationId xmlns:a16="http://schemas.microsoft.com/office/drawing/2014/main" id="{617C1B30-586B-4E8D-9566-8ACE7BF7ADD4}"/>
              </a:ext>
            </a:extLst>
          </p:cNvPr>
          <p:cNvSpPr/>
          <p:nvPr/>
        </p:nvSpPr>
        <p:spPr>
          <a:xfrm>
            <a:off x="9373493" y="495995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5" name="Flussdiagramm: Verbinder 124">
            <a:extLst>
              <a:ext uri="{FF2B5EF4-FFF2-40B4-BE49-F238E27FC236}">
                <a16:creationId xmlns:a16="http://schemas.microsoft.com/office/drawing/2014/main" id="{23AFDA07-DCCF-495E-A811-B61A517F6CF3}"/>
              </a:ext>
            </a:extLst>
          </p:cNvPr>
          <p:cNvSpPr/>
          <p:nvPr/>
        </p:nvSpPr>
        <p:spPr>
          <a:xfrm>
            <a:off x="9289760" y="47344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6" name="Flussdiagramm: Verbinder 125">
            <a:extLst>
              <a:ext uri="{FF2B5EF4-FFF2-40B4-BE49-F238E27FC236}">
                <a16:creationId xmlns:a16="http://schemas.microsoft.com/office/drawing/2014/main" id="{B5DF35A4-E427-4DB2-B886-5E69F4D10EE8}"/>
              </a:ext>
            </a:extLst>
          </p:cNvPr>
          <p:cNvSpPr/>
          <p:nvPr/>
        </p:nvSpPr>
        <p:spPr>
          <a:xfrm>
            <a:off x="9641779" y="4191742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7" name="Flussdiagramm: Verbinder 126">
            <a:extLst>
              <a:ext uri="{FF2B5EF4-FFF2-40B4-BE49-F238E27FC236}">
                <a16:creationId xmlns:a16="http://schemas.microsoft.com/office/drawing/2014/main" id="{71117AA1-FE1C-4D7A-A416-A177F745F846}"/>
              </a:ext>
            </a:extLst>
          </p:cNvPr>
          <p:cNvSpPr/>
          <p:nvPr/>
        </p:nvSpPr>
        <p:spPr>
          <a:xfrm>
            <a:off x="9643479" y="5257806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8" name="Flussdiagramm: Verbinder 127">
            <a:extLst>
              <a:ext uri="{FF2B5EF4-FFF2-40B4-BE49-F238E27FC236}">
                <a16:creationId xmlns:a16="http://schemas.microsoft.com/office/drawing/2014/main" id="{5E42CC3F-8BEA-4DFB-8640-7973781FADD2}"/>
              </a:ext>
            </a:extLst>
          </p:cNvPr>
          <p:cNvSpPr/>
          <p:nvPr/>
        </p:nvSpPr>
        <p:spPr>
          <a:xfrm>
            <a:off x="10211585" y="4727555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0" name="Rechteck: abgerundete Ecken 129">
            <a:extLst>
              <a:ext uri="{FF2B5EF4-FFF2-40B4-BE49-F238E27FC236}">
                <a16:creationId xmlns:a16="http://schemas.microsoft.com/office/drawing/2014/main" id="{041F4F4B-DA13-4D1C-AF07-2CE0C0280497}"/>
              </a:ext>
            </a:extLst>
          </p:cNvPr>
          <p:cNvSpPr/>
          <p:nvPr/>
        </p:nvSpPr>
        <p:spPr>
          <a:xfrm>
            <a:off x="6693017" y="5964948"/>
            <a:ext cx="2707445" cy="525744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Aluminium-Atome</a:t>
            </a:r>
          </a:p>
        </p:txBody>
      </p:sp>
      <p:sp>
        <p:nvSpPr>
          <p:cNvPr id="131" name="Rechteck: abgerundete Ecken 130">
            <a:extLst>
              <a:ext uri="{FF2B5EF4-FFF2-40B4-BE49-F238E27FC236}">
                <a16:creationId xmlns:a16="http://schemas.microsoft.com/office/drawing/2014/main" id="{780B2DC3-9F8C-4FC0-A806-96CA5249E93B}"/>
              </a:ext>
            </a:extLst>
          </p:cNvPr>
          <p:cNvSpPr/>
          <p:nvPr/>
        </p:nvSpPr>
        <p:spPr>
          <a:xfrm>
            <a:off x="6243781" y="5962737"/>
            <a:ext cx="3628338" cy="525744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Aluminium-Kationen (Al</a:t>
            </a:r>
            <a:r>
              <a:rPr lang="de-AT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9E18CE8-F29A-4CC1-829B-F19F88D3D82C}"/>
              </a:ext>
            </a:extLst>
          </p:cNvPr>
          <p:cNvSpPr txBox="1"/>
          <p:nvPr/>
        </p:nvSpPr>
        <p:spPr>
          <a:xfrm>
            <a:off x="6369006" y="2992517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+</a:t>
            </a: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9D634E55-0720-42AC-862B-A64C39474D7F}"/>
              </a:ext>
            </a:extLst>
          </p:cNvPr>
          <p:cNvSpPr txBox="1"/>
          <p:nvPr/>
        </p:nvSpPr>
        <p:spPr>
          <a:xfrm>
            <a:off x="7925143" y="2939577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+</a:t>
            </a: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034DEEEB-05D6-44F3-998C-9779794C45E5}"/>
              </a:ext>
            </a:extLst>
          </p:cNvPr>
          <p:cNvSpPr txBox="1"/>
          <p:nvPr/>
        </p:nvSpPr>
        <p:spPr>
          <a:xfrm>
            <a:off x="9575303" y="2954497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+</a:t>
            </a: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31BD722A-C3E3-43B8-AB79-48492927D72E}"/>
              </a:ext>
            </a:extLst>
          </p:cNvPr>
          <p:cNvSpPr txBox="1"/>
          <p:nvPr/>
        </p:nvSpPr>
        <p:spPr>
          <a:xfrm>
            <a:off x="6361835" y="4590173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+</a:t>
            </a: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3FB5E009-F65A-4FFE-9D92-35088F79C432}"/>
              </a:ext>
            </a:extLst>
          </p:cNvPr>
          <p:cNvSpPr txBox="1"/>
          <p:nvPr/>
        </p:nvSpPr>
        <p:spPr>
          <a:xfrm>
            <a:off x="7924268" y="4590902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+</a:t>
            </a:r>
          </a:p>
        </p:txBody>
      </p:sp>
      <p:sp>
        <p:nvSpPr>
          <p:cNvPr id="136" name="Textfeld 135">
            <a:extLst>
              <a:ext uri="{FF2B5EF4-FFF2-40B4-BE49-F238E27FC236}">
                <a16:creationId xmlns:a16="http://schemas.microsoft.com/office/drawing/2014/main" id="{88A6C29D-F292-4025-A68E-9A21BC06C005}"/>
              </a:ext>
            </a:extLst>
          </p:cNvPr>
          <p:cNvSpPr txBox="1"/>
          <p:nvPr/>
        </p:nvSpPr>
        <p:spPr>
          <a:xfrm>
            <a:off x="9578223" y="4586584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+</a:t>
            </a:r>
          </a:p>
        </p:txBody>
      </p:sp>
      <p:sp>
        <p:nvSpPr>
          <p:cNvPr id="3" name="Sprechblase: rechteckig mit abgerundeten Ecken 2">
            <a:extLst>
              <a:ext uri="{FF2B5EF4-FFF2-40B4-BE49-F238E27FC236}">
                <a16:creationId xmlns:a16="http://schemas.microsoft.com/office/drawing/2014/main" id="{A8548D31-4BD9-45C3-A426-A8BD4DED272E}"/>
              </a:ext>
            </a:extLst>
          </p:cNvPr>
          <p:cNvSpPr/>
          <p:nvPr/>
        </p:nvSpPr>
        <p:spPr>
          <a:xfrm>
            <a:off x="10322287" y="3722881"/>
            <a:ext cx="1634693" cy="345204"/>
          </a:xfrm>
          <a:prstGeom prst="wedgeRoundRectCallout">
            <a:avLst>
              <a:gd name="adj1" fmla="val -100866"/>
              <a:gd name="adj2" fmla="val 21748"/>
              <a:gd name="adj3" fmla="val 16667"/>
            </a:avLst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Elektronengas</a:t>
            </a:r>
          </a:p>
        </p:txBody>
      </p:sp>
    </p:spTree>
    <p:extLst>
      <p:ext uri="{BB962C8B-B14F-4D97-AF65-F5344CB8AC3E}">
        <p14:creationId xmlns:p14="http://schemas.microsoft.com/office/powerpoint/2010/main" val="15082527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-0.00065 -0.00254 L -0.00065 -0.00231 C 0.00274 -0.00324 0.00625 -0.00347 0.00977 -0.0044 C 0.01185 -0.00532 0.0138 -0.00764 0.01602 -0.0081 L 0.02331 -0.00995 L 0.02956 -0.01366 C 0.0306 -0.01435 0.03151 -0.01551 0.03268 -0.01551 L 0.03581 -0.01551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3" y="-6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013 0.00208 L 0.00013 0.00208 C 0.00977 0.00833 0.00039 0.00254 0.00638 0.00578 C 0.00742 0.00625 0.00847 0.00694 0.00951 0.00763 C 0.01003 0.00787 0.01042 0.0081 0.01107 0.00856 C 0.01419 0.00995 0.01237 0.00902 0.01628 0.01134 L 0.01784 0.01226 C 0.01836 0.0125 0.01901 0.0125 0.0194 0.01319 L 0.02044 0.01504 " pathEditMode="relative" ptsTypes="AAAAAAAAA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091 -0.00116 L 0.00091 -0.00116 C 0.00221 0.00069 0.00351 0.00255 0.00507 0.0044 C 0.00546 0.00486 0.00625 0.00463 0.00664 0.00532 C 0.00742 0.00671 0.00794 0.00903 0.00872 0.01088 C 0.00898 0.01181 0.0095 0.0125 0.00976 0.01366 C 0.00989 0.01458 0.01002 0.01551 0.01028 0.01644 C 0.01106 0.01944 0.01067 0.01921 0.01185 0.01921 L 0.01393 0.02014 " pathEditMode="relative" ptsTypes="AAAAAAAAA">
                                      <p:cBhvr>
                                        <p:cTn id="1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0.00026 -0.00185 L -0.00026 -0.00185 C 0.0013 -0.00162 0.00287 -0.00162 0.00443 -0.00092 C 0.00547 -0.00069 0.00755 0.00093 0.00755 0.00093 C 0.00886 0.00046 0.01029 0.00046 0.01172 -1.11111E-6 C 0.01224 -0.00046 0.01263 -0.00162 0.01328 -0.00185 C 0.01393 -0.00255 0.01458 -0.00255 0.01537 -0.00278 C 0.01641 -0.00347 0.01849 -0.00463 0.01849 -0.00463 C 0.02083 -0.0044 0.02331 -0.0044 0.02578 -0.0037 C 0.02682 -0.00347 0.02787 -0.00255 0.02891 -0.00185 L 0.03203 -1.11111E-6 C 0.03255 0.00023 0.03307 0.00023 0.0336 0.00093 L 0.03516 0.00278 C 0.03854 0.00232 0.04206 0.00232 0.04557 0.00185 C 0.0461 0.00162 0.04662 0.00139 0.04714 0.00093 C 0.04818 -0.00023 0.05026 -0.00278 0.05026 -0.00278 " pathEditMode="relative" ptsTypes="AAAAAAAAAAAAAAAA">
                                      <p:cBhvr>
                                        <p:cTn id="1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animMotion origin="layout" path="M -0.00026 0.00023 L -0.00026 0.00023 C -0.00547 0.00347 -0.00313 0.00208 -0.00756 0.00486 C -0.00808 0.00509 -0.0086 0.00555 -0.00912 0.00578 L -0.01589 0.00671 C -0.01628 0.00671 -0.01941 0.00764 -0.02006 0.00856 C -0.02071 0.00926 -0.0211 0.01041 -0.02162 0.01134 C -0.02214 0.01203 -0.02266 0.0125 -0.02318 0.01319 C -0.02344 0.01412 -0.02344 0.01504 -0.0237 0.01597 C -0.02422 0.01666 -0.025 0.01666 -0.02526 0.01782 C -0.0293 0.02916 -0.02435 0.01967 -0.02735 0.02523 " pathEditMode="relative" ptsTypes="AAAAAAAAAAA">
                                      <p:cBhvr>
                                        <p:cTn id="1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-0.00066 0.00046 L -0.00066 0.00046 C -0.00196 -0.00139 -0.00326 -0.00324 -0.0043 -0.00509 C -0.00482 -0.00602 -0.00482 -0.00787 -0.00534 -0.00787 C -0.0073 -0.00856 -0.00925 -0.00741 -0.01107 -0.00694 C -0.01185 -0.00671 -0.0125 -0.00648 -0.01316 -0.00602 C -0.01381 -0.00579 -0.0142 -0.00509 -0.01472 -0.00509 C -0.01602 -0.00509 -0.01719 -0.00579 -0.01836 -0.00602 C -0.02331 -0.0118 -0.01602 -0.00393 -0.0293 -0.00879 C -0.03269 -0.01018 -0.03243 -0.01065 -0.03243 -0.01342 " pathEditMode="relative" ptsTypes="AAAAAAAAAA">
                                      <p:cBhvr>
                                        <p:cTn id="1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-0.00052 0.00208 L -0.00052 0.00208 C 0.00195 0.00162 0.00468 0.00162 0.00716 0.00116 C 0.00781 0.00093 0.00833 0.0007 0.00872 0.00023 C 0.00963 -0.00139 0.01015 -0.00347 0.0108 -0.00532 C 0.01119 -0.00625 0.01106 -0.00741 0.01132 -0.0081 C 0.01171 -0.00903 0.01237 -0.00949 0.01289 -0.00995 C 0.01458 -0.01458 0.0138 -0.0118 0.01497 -0.01829 L 0.01549 -0.02106 C 0.01614 -0.03009 0.01601 -0.02616 0.01601 -0.0331 " pathEditMode="relative" ptsTypes="AAAAAAAAAA">
                                      <p:cBhvr>
                                        <p:cTn id="1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026 -0.0007 L -0.00026 -0.0007 C 0.0013 2.96296E-6 0.00274 0.00069 0.00443 0.00115 C 0.00781 0.00208 0.01589 0.00277 0.01849 0.00301 C 0.02123 0.00463 0.02031 0.00463 0.02474 0.00301 C 0.02578 0.00277 0.02682 0.00185 0.02787 0.00115 C 0.02839 0.00092 0.02891 0.00092 0.02943 0.00023 C 0.03307 -0.00417 0.03164 -0.00185 0.03412 -0.00625 C 0.03529 -0.00579 0.03646 -0.00556 0.03776 -0.00533 C 0.03828 -0.0051 0.03867 -0.0044 0.03932 -0.0044 C 0.04089 -0.0044 0.04245 -0.00486 0.04401 -0.00533 C 0.0487 -0.0081 0.04623 -0.00486 0.04766 -0.00996 C 0.04792 -0.01088 0.04818 -0.01181 0.0487 -0.01273 C 0.04961 -0.01435 0.05235 -0.01621 0.05339 -0.01621 L 0.05547 -0.01621 " pathEditMode="relative" ptsTypes="AAAAAAAAAAAAAAA">
                                      <p:cBhvr>
                                        <p:cTn id="2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0.00079 0.00046 L -0.00079 0.00046 C -0.0043 0.00069 -0.00782 0.00069 -0.0112 0.00139 C -0.01185 0.00139 -0.01224 0.00208 -0.01276 0.00231 C -0.01602 0.00347 -0.0181 0.00416 -0.0211 0.00509 C -0.02188 0.00463 -0.02409 0.0037 -0.02474 0.00324 C -0.02683 0.00139 -0.02579 0.00115 -0.02787 0.00046 C -0.02917 2.96296E-6 -0.03034 -0.00023 -0.03151 -0.00047 C -0.0323 -0.0007 -0.03295 -0.00116 -0.0336 -0.00139 C -0.03451 -0.00185 -0.03542 -0.00209 -0.0362 -0.00232 C -0.04089 -0.00394 -0.03776 -0.00255 -0.04141 -0.00417 L -0.04454 -0.0125 C -0.04493 -0.01343 -0.04545 -0.01435 -0.04558 -0.01528 C -0.04688 -0.02176 -0.04558 -0.02037 -0.04818 -0.02176 C -0.04857 -0.02269 -0.04883 -0.02385 -0.04922 -0.02454 C -0.04974 -0.02523 -0.05053 -0.025 -0.05079 -0.02547 C -0.05118 -0.02616 -0.05105 -0.02755 -0.05131 -0.02824 C -0.05196 -0.03033 -0.05274 -0.03195 -0.05339 -0.0338 C -0.05443 -0.03635 -0.05547 -0.03889 -0.05547 -0.04213 L -0.05547 -0.04306 " pathEditMode="relative" ptsTypes="AAAAAAAAAAAAAAAAAAAA">
                                      <p:cBhvr>
                                        <p:cTn id="22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 -0.00162 L 0 -0.00162 C 0.00169 -0.00417 0.00352 -0.00625 0.00521 -0.00903 C 0.00703 -0.0125 0.00846 -0.01713 0.0099 -0.02106 C 0.01003 -0.02268 0.01055 -0.0243 0.01042 -0.02569 C 0.01016 -0.02847 0.00924 -0.03079 0.00885 -0.0331 C 0.00859 -0.03472 0.00846 -0.03634 0.00833 -0.03773 C 0.00846 -0.03958 0.00833 -0.04167 0.00885 -0.04329 C 0.01237 -0.05625 0.0099 -0.03819 0.01146 -0.05162 C 0.0112 -0.05579 0.01107 -0.05972 0.01094 -0.06366 C 0.01029 -0.0743 0.01042 -0.06921 0.01042 -0.07292 " pathEditMode="relative" ptsTypes="AAAAAAAAAAA">
                                      <p:cBhvr>
                                        <p:cTn id="2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0052 -0.00115 L -0.00052 -0.00115 C 0.00078 -2.96296E-6 0.00234 0.00093 0.00365 0.00232 C 0.00482 0.00394 0.00677 0.00787 0.00677 0.00787 L 0.00781 0.01343 C 0.0082 0.01574 0.00833 0.01736 0.00938 0.01898 C 0.00977 0.01991 0.01042 0.02037 0.01094 0.02084 C 0.0125 0.02523 0.01172 0.02269 0.01302 0.02917 L 0.01354 0.03195 C 0.01276 0.03959 0.01328 0.03588 0.01198 0.04306 L 0.01146 0.04584 C 0.0112 0.04676 0.0112 0.04792 0.01094 0.04861 C 0.00951 0.05232 0.01003 0.05047 0.00938 0.05417 C 0.01107 0.05533 0.01107 0.05463 0.01198 0.05787 C 0.01237 0.05973 0.01302 0.06343 0.01302 0.06343 C 0.01276 0.06713 0.01276 0.07084 0.0125 0.07454 C 0.01237 0.0757 0.01224 0.07662 0.01198 0.07732 C 0.01146 0.07848 0.00677 0.0838 0.00677 0.0838 L 0.00365 0.08565 C 0.00313 0.08658 0.0026 0.08773 0.00208 0.08843 C 0.00104 0.08982 -0.00104 0.09213 -0.00104 0.09213 C -0.00169 0.0956 -0.00104 0.09491 -0.0026 0.09491 " pathEditMode="relative" ptsTypes="AAAAAAAAAAAAAAAAAAAAAA">
                                      <p:cBhvr>
                                        <p:cTn id="2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animMotion origin="layout" path="M -4.16667E-6 -3.7037E-6 L -4.16667E-6 0.00047 C 0.00391 -0.00092 0.00821 -0.00532 0.01211 -0.0037 C 0.01576 -0.00231 0.0168 -0.00231 0.01954 -3.7037E-6 C 0.02084 0.00139 0.02214 0.00301 0.02331 0.00394 C 0.02396 0.00486 0.02461 0.00579 0.02513 0.00579 L 0.03881 0.00764 C 0.04206 0.01111 0.04037 0.00811 0.0431 0.02107 L 0.0431 0.02176 C 0.04857 0.03218 0.0418 0.01922 0.04688 0.02686 C 0.04766 0.02778 0.04805 0.03033 0.0487 0.03079 C 0.05118 0.03218 0.05365 0.03218 0.05612 0.03264 C 0.05847 0.03403 0.05951 0.03357 0.06107 0.03843 C 0.06172 0.04028 0.06198 0.04236 0.06237 0.04422 C 0.06355 0.06574 0.06198 0.04815 0.0642 0.06158 C 0.06446 0.06343 0.06433 0.06574 0.06485 0.06736 C 0.06537 0.06968 0.06654 0.07014 0.06732 0.07107 C 0.06967 0.07454 0.07019 0.075 0.07227 0.07686 C 0.07318 0.08588 0.07292 0.08079 0.07292 0.09283 " pathEditMode="relative" rAng="0" ptsTypes="AAAAAAAAAAAAAAAAAAA">
                                      <p:cBhvr>
                                        <p:cTn id="2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442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.00013 -0.00185 L 0.00013 -0.00185 C -0.00703 0.00093 -0.01419 0.00324 -0.02122 0.00648 C -0.02187 0.00671 -0.02226 0.00833 -0.02278 0.00833 C -0.02422 0.00833 -0.03164 0.00509 -0.0332 0.00463 C -0.03398 0.00463 -0.03789 0.00556 -0.03893 0.00648 C -0.03958 0.00694 -0.04232 0.00995 -0.0431 0.01111 C -0.04388 0.01181 -0.04453 0.01296 -0.04518 0.01389 C -0.04883 0.01806 -0.04687 0.01481 -0.04883 0.01852 " pathEditMode="relative" ptsTypes="AAAAAAAAA">
                                      <p:cBhvr>
                                        <p:cTn id="3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-0.00026 0.00093 L -0.00026 0.00093 C -0.0069 -0.00046 -0.00872 -0.00138 -0.01692 0.00093 C -0.01797 0.00116 -0.01875 0.00278 -0.01953 0.00371 C -0.02031 0.00417 -0.02096 0.00487 -0.02161 0.00556 C -0.022 0.00649 -0.02226 0.00741 -0.02265 0.00834 C -0.02369 0.00996 -0.02461 0.01019 -0.02578 0.01112 C -0.02708 0.01065 -0.02825 0.01042 -0.02942 0.01019 C -0.03008 0.00996 -0.03073 0.00973 -0.03099 0.00926 C -0.03359 0.00463 -0.02903 0.00787 -0.03307 0.00463 C -0.03567 0.00255 -0.03606 0.00301 -0.03828 0.00186 C -0.03945 0.00116 -0.04049 0.00093 -0.0414 -4.07407E-6 C -0.04192 -0.00069 -0.04244 -0.00162 -0.04297 -0.00185 C -0.04401 -0.00277 -0.04505 -0.00324 -0.04609 -0.0037 C -0.04661 -0.00416 -0.04726 -0.00416 -0.04765 -0.00463 C -0.04869 -0.00601 -0.04961 -0.00833 -0.05078 -0.00833 L -0.05963 -0.00926 C -0.06015 -0.00995 -0.0608 -0.01041 -0.06119 -0.01111 C -0.06159 -0.01203 -0.06172 -0.01296 -0.06172 -0.01388 C -0.06211 -0.01851 -0.06172 -0.02338 -0.06224 -0.02777 C -0.0625 -0.02893 -0.06328 -0.02916 -0.0638 -0.02963 C -0.06419 -0.03217 -0.06445 -0.03402 -0.06484 -0.03611 C -0.0651 -0.0368 -0.06523 -0.0375 -0.06536 -0.03796 " pathEditMode="relative" ptsTypes="AAAAAAAAAAAAAAAAAAAAAAA">
                                      <p:cBhvr>
                                        <p:cTn id="3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0.00013 0.00185 L -0.00013 0.00185 C -0.00156 0.00023 -0.00286 -0.00162 -0.00429 -0.00278 C -0.00534 -0.00371 -0.00638 -0.00417 -0.00742 -0.00463 C -0.00794 -0.00509 -0.00846 -0.00556 -0.00898 -0.00556 C -0.00989 -0.00602 -0.0108 -0.00625 -0.01159 -0.00648 C -0.01276 -0.00718 -0.01367 -0.00787 -0.01471 -0.00833 L -0.01627 -0.00926 C -0.01666 -0.01019 -0.01692 -0.01134 -0.01731 -0.01204 C -0.01784 -0.01296 -0.01836 -0.01389 -0.01888 -0.01389 C -0.02396 -0.01482 -0.02903 -0.01458 -0.03398 -0.01482 L -0.03711 -0.01667 C -0.03763 -0.01713 -0.03841 -0.01713 -0.03867 -0.01759 L -0.03971 -0.01945 " pathEditMode="relative" ptsTypes="AAAAAAAAAAAAAA">
                                      <p:cBhvr>
                                        <p:cTn id="3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0052 4.81481E-6 L -0.00052 4.81481E-6 C -0.00455 0.00995 -0.00221 0.00787 -0.00573 0.00995 C -0.00768 0.00972 -0.00963 0.00949 -0.01146 0.00902 C -0.01224 0.00902 -0.01289 0.0081 -0.01354 0.0081 C -0.01445 0.0081 -0.01536 0.00879 -0.01614 0.00902 C -0.01666 0.00972 -0.01718 0.01041 -0.01771 0.01087 C -0.01992 0.01273 -0.0207 0.01157 -0.02343 0.01087 C -0.02396 0.01041 -0.02448 0.00949 -0.025 0.00902 C -0.02591 0.00833 -0.02799 0.00763 -0.02864 0.00717 C -0.02929 0.00694 -0.02968 0.00648 -0.03021 0.00625 C -0.03359 0.00601 -0.03685 0.00625 -0.0401 0.00625 " pathEditMode="relative" ptsTypes="AAAAAAAAAAAA">
                                      <p:cBhvr>
                                        <p:cTn id="3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2.5E-6 -0.00324 L 2.5E-6 -0.00324 C 0.00065 -0.00602 0.0013 -0.00903 0.00208 -0.01157 C 0.00234 -0.01273 0.00286 -0.01343 0.00312 -0.01435 C 0.00338 -0.01597 0.00325 -0.01759 0.00364 -0.01898 C 0.00403 -0.02153 0.00495 -0.02361 0.00573 -0.02546 C 0.00599 -0.02801 0.00638 -0.03056 0.00677 -0.03287 C 0.00742 -0.03889 0.00703 -0.03611 0.00781 -0.0412 C 0.00755 -0.04306 0.00729 -0.04676 0.00677 -0.04861 C 0.00612 -0.0507 0.00508 -0.05278 0.00416 -0.05417 C 0.00364 -0.05509 0.00312 -0.05556 0.0026 -0.05602 C -0.00183 -0.05995 0.0039 -0.0537 -0.00052 -0.0588 C -0.00248 -0.06389 -0.00052 -0.05972 -0.00313 -0.06343 C -0.00378 -0.06435 -0.0043 -0.06528 -0.00469 -0.0662 C -0.00521 -0.06713 -0.00534 -0.06829 -0.00573 -0.06898 C -0.00625 -0.06968 -0.00677 -0.06968 -0.00729 -0.06991 C -0.00808 -0.07176 -0.00899 -0.07338 -0.00938 -0.07546 C -0.00964 -0.07639 -0.00964 -0.07755 -0.0099 -0.07824 C -0.01042 -0.07917 -0.01094 -0.07963 -0.01146 -0.08009 C -0.01224 -0.08079 -0.01289 -0.08125 -0.01354 -0.08195 C -0.01472 -0.0831 -0.01667 -0.08565 -0.01667 -0.08565 C -0.01719 -0.08796 -0.01732 -0.08958 -0.01823 -0.0912 C -0.01979 -0.09398 -0.01966 -0.09259 -0.02136 -0.09398 C -0.02201 -0.09468 -0.0224 -0.09537 -0.02292 -0.09583 C -0.02344 -0.0963 -0.02409 -0.09653 -0.02448 -0.09676 C -0.02513 -0.09745 -0.02552 -0.09838 -0.02604 -0.09861 C -0.03242 -0.10139 -0.02995 -0.09722 -0.03177 -0.10046 " pathEditMode="relative" ptsTypes="AAAAAAAAAAAAAAAAAAAAAAAAAAA">
                                      <p:cBhvr>
                                        <p:cTn id="38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animMotion origin="layout" path="M 0.00078 -0.00046 L 0.00078 -0.00046 C 0.00052 0.0037 0.00026 0.01134 -0.00026 0.0162 C -0.00039 0.01713 -0.00065 0.01782 -0.00078 0.01898 C -0.00104 0.02014 -0.00117 0.0213 -0.0013 0.02269 C -0.00117 0.03287 -0.00157 0.04028 -0.00026 0.04954 C -0.00013 0.05046 2.91667E-6 0.05139 0.00026 0.05232 C 2.91667E-6 0.05463 -0.00013 0.05718 -0.00026 0.05972 C -0.00039 0.06065 -0.00078 0.06134 -0.00078 0.0625 C -0.00117 0.06505 -0.00117 0.06829 -0.00183 0.07083 C -0.00222 0.07176 -0.00248 0.07269 -0.00287 0.07361 C -0.00508 0.07685 -0.00547 0.07685 -0.00755 0.07824 C -0.00873 0.08009 -0.00925 0.08148 -0.01068 0.08287 C -0.0112 0.0831 -0.01185 0.0831 -0.01224 0.0838 C -0.01341 0.08472 -0.01446 0.08611 -0.01537 0.0875 C -0.01615 0.08843 -0.01667 0.08958 -0.01745 0.09028 C -0.01823 0.09074 -0.02357 0.0919 -0.0237 0.09213 C -0.02422 0.09236 -0.02487 0.09236 -0.02526 0.09306 C -0.02644 0.09398 -0.02735 0.0956 -0.02839 0.09676 L -0.02943 0.09769 " pathEditMode="relative" ptsTypes="AAAAAAAAAAAAAAAAAAAA">
                                      <p:cBhvr>
                                        <p:cTn id="4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9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9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9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9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9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9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6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5" grpId="0" animBg="1"/>
      <p:bldP spid="46" grpId="0" animBg="1"/>
      <p:bldP spid="47" grpId="0" animBg="1"/>
      <p:bldP spid="48" grpId="0" animBg="1"/>
      <p:bldP spid="62" grpId="0" animBg="1"/>
      <p:bldP spid="63" grpId="0" animBg="1"/>
      <p:bldP spid="64" grpId="0" animBg="1"/>
      <p:bldP spid="65" grpId="0" animBg="1"/>
      <p:bldP spid="78" grpId="0" animBg="1"/>
      <p:bldP spid="79" grpId="0" animBg="1"/>
      <p:bldP spid="80" grpId="0" animBg="1"/>
      <p:bldP spid="81" grpId="0" animBg="1"/>
      <p:bldP spid="94" grpId="0" animBg="1"/>
      <p:bldP spid="95" grpId="0" animBg="1"/>
      <p:bldP spid="96" grpId="0" animBg="1"/>
      <p:bldP spid="97" grpId="0" animBg="1"/>
      <p:bldP spid="110" grpId="0" animBg="1"/>
      <p:bldP spid="111" grpId="0" animBg="1"/>
      <p:bldP spid="112" grpId="0" animBg="1"/>
      <p:bldP spid="113" grpId="0" animBg="1"/>
      <p:bldP spid="126" grpId="0" animBg="1"/>
      <p:bldP spid="127" grpId="0" animBg="1"/>
      <p:bldP spid="128" grpId="0" animBg="1"/>
      <p:bldP spid="130" grpId="0" animBg="1"/>
      <p:bldP spid="131" grpId="0" animBg="1"/>
      <p:bldP spid="2" grpId="0"/>
      <p:bldP spid="132" grpId="0"/>
      <p:bldP spid="133" grpId="0"/>
      <p:bldP spid="134" grpId="0"/>
      <p:bldP spid="135" grpId="0"/>
      <p:bldP spid="136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Metallbindung</a:t>
            </a:r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998C9F4A-4F13-425A-B2E6-38040C81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97" y="2393170"/>
            <a:ext cx="511400" cy="1022800"/>
          </a:xfrm>
          <a:prstGeom prst="rect">
            <a:avLst/>
          </a:prstGeom>
        </p:spPr>
      </p:pic>
      <p:sp>
        <p:nvSpPr>
          <p:cNvPr id="45" name="Flussdiagramm: Verbinder 44">
            <a:extLst>
              <a:ext uri="{FF2B5EF4-FFF2-40B4-BE49-F238E27FC236}">
                <a16:creationId xmlns:a16="http://schemas.microsoft.com/office/drawing/2014/main" id="{ABBC6FDB-C38A-4189-B480-B472E33689CD}"/>
              </a:ext>
            </a:extLst>
          </p:cNvPr>
          <p:cNvSpPr/>
          <p:nvPr/>
        </p:nvSpPr>
        <p:spPr>
          <a:xfrm>
            <a:off x="6969119" y="266797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Flussdiagramm: Verbinder 45">
            <a:extLst>
              <a:ext uri="{FF2B5EF4-FFF2-40B4-BE49-F238E27FC236}">
                <a16:creationId xmlns:a16="http://schemas.microsoft.com/office/drawing/2014/main" id="{31EFC95B-270F-47F5-A86B-BFB7C08CD7E4}"/>
              </a:ext>
            </a:extLst>
          </p:cNvPr>
          <p:cNvSpPr/>
          <p:nvPr/>
        </p:nvSpPr>
        <p:spPr>
          <a:xfrm>
            <a:off x="6193536" y="3833304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Flussdiagramm: Verbinder 46">
            <a:extLst>
              <a:ext uri="{FF2B5EF4-FFF2-40B4-BE49-F238E27FC236}">
                <a16:creationId xmlns:a16="http://schemas.microsoft.com/office/drawing/2014/main" id="{7D479AC4-6FD1-46DF-990D-2D637C14E74E}"/>
              </a:ext>
            </a:extLst>
          </p:cNvPr>
          <p:cNvSpPr/>
          <p:nvPr/>
        </p:nvSpPr>
        <p:spPr>
          <a:xfrm>
            <a:off x="7035609" y="3563117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9" name="Flussdiagramm: Verbinder 48">
            <a:extLst>
              <a:ext uri="{FF2B5EF4-FFF2-40B4-BE49-F238E27FC236}">
                <a16:creationId xmlns:a16="http://schemas.microsoft.com/office/drawing/2014/main" id="{A7E773BD-74BA-4EE3-BAF0-338FE7EC092C}"/>
              </a:ext>
            </a:extLst>
          </p:cNvPr>
          <p:cNvSpPr/>
          <p:nvPr/>
        </p:nvSpPr>
        <p:spPr>
          <a:xfrm>
            <a:off x="7686591" y="2823761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0" name="Flussdiagramm: Verbinder 49">
            <a:extLst>
              <a:ext uri="{FF2B5EF4-FFF2-40B4-BE49-F238E27FC236}">
                <a16:creationId xmlns:a16="http://schemas.microsoft.com/office/drawing/2014/main" id="{ED8DE030-85C2-46E4-870C-DDD724EC225C}"/>
              </a:ext>
            </a:extLst>
          </p:cNvPr>
          <p:cNvSpPr/>
          <p:nvPr/>
        </p:nvSpPr>
        <p:spPr>
          <a:xfrm>
            <a:off x="7881880" y="2977754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1" name="Flussdiagramm: Verbinder 50">
            <a:extLst>
              <a:ext uri="{FF2B5EF4-FFF2-40B4-BE49-F238E27FC236}">
                <a16:creationId xmlns:a16="http://schemas.microsoft.com/office/drawing/2014/main" id="{5C0FD35B-8055-4D1E-BDB9-D015FCA2415E}"/>
              </a:ext>
            </a:extLst>
          </p:cNvPr>
          <p:cNvSpPr/>
          <p:nvPr/>
        </p:nvSpPr>
        <p:spPr>
          <a:xfrm>
            <a:off x="8248853" y="287301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2" name="Flussdiagramm: Verbinder 51">
            <a:extLst>
              <a:ext uri="{FF2B5EF4-FFF2-40B4-BE49-F238E27FC236}">
                <a16:creationId xmlns:a16="http://schemas.microsoft.com/office/drawing/2014/main" id="{FBAFD854-3DB0-4E08-B025-176D533B408F}"/>
              </a:ext>
            </a:extLst>
          </p:cNvPr>
          <p:cNvSpPr/>
          <p:nvPr/>
        </p:nvSpPr>
        <p:spPr>
          <a:xfrm>
            <a:off x="7716550" y="287301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3" name="Flussdiagramm: Verbinder 52">
            <a:extLst>
              <a:ext uri="{FF2B5EF4-FFF2-40B4-BE49-F238E27FC236}">
                <a16:creationId xmlns:a16="http://schemas.microsoft.com/office/drawing/2014/main" id="{482AC8AF-D7D8-4897-9861-8D7E80FA4D21}"/>
              </a:ext>
            </a:extLst>
          </p:cNvPr>
          <p:cNvSpPr/>
          <p:nvPr/>
        </p:nvSpPr>
        <p:spPr>
          <a:xfrm>
            <a:off x="7985691" y="27704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4" name="Flussdiagramm: Verbinder 53">
            <a:extLst>
              <a:ext uri="{FF2B5EF4-FFF2-40B4-BE49-F238E27FC236}">
                <a16:creationId xmlns:a16="http://schemas.microsoft.com/office/drawing/2014/main" id="{E9A5230F-00B5-4CAA-AC59-F1D3EE6A7441}"/>
              </a:ext>
            </a:extLst>
          </p:cNvPr>
          <p:cNvSpPr/>
          <p:nvPr/>
        </p:nvSpPr>
        <p:spPr>
          <a:xfrm>
            <a:off x="8128380" y="308790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5" name="Flussdiagramm: Verbinder 54">
            <a:extLst>
              <a:ext uri="{FF2B5EF4-FFF2-40B4-BE49-F238E27FC236}">
                <a16:creationId xmlns:a16="http://schemas.microsoft.com/office/drawing/2014/main" id="{DEDE7FF7-34BC-4221-84A2-CEE269DA6A22}"/>
              </a:ext>
            </a:extLst>
          </p:cNvPr>
          <p:cNvSpPr/>
          <p:nvPr/>
        </p:nvSpPr>
        <p:spPr>
          <a:xfrm>
            <a:off x="7835315" y="309192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6" name="Flussdiagramm: Verbinder 55">
            <a:extLst>
              <a:ext uri="{FF2B5EF4-FFF2-40B4-BE49-F238E27FC236}">
                <a16:creationId xmlns:a16="http://schemas.microsoft.com/office/drawing/2014/main" id="{F7F6F484-B9D1-451E-921D-E65267E12FBC}"/>
              </a:ext>
            </a:extLst>
          </p:cNvPr>
          <p:cNvSpPr/>
          <p:nvPr/>
        </p:nvSpPr>
        <p:spPr>
          <a:xfrm>
            <a:off x="7985691" y="3409335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7" name="Flussdiagramm: Verbinder 56">
            <a:extLst>
              <a:ext uri="{FF2B5EF4-FFF2-40B4-BE49-F238E27FC236}">
                <a16:creationId xmlns:a16="http://schemas.microsoft.com/office/drawing/2014/main" id="{BA5AF115-9C78-4ECE-B8C8-C1C84BED63D8}"/>
              </a:ext>
            </a:extLst>
          </p:cNvPr>
          <p:cNvSpPr/>
          <p:nvPr/>
        </p:nvSpPr>
        <p:spPr>
          <a:xfrm>
            <a:off x="8339792" y="3090818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8" name="Flussdiagramm: Verbinder 57">
            <a:extLst>
              <a:ext uri="{FF2B5EF4-FFF2-40B4-BE49-F238E27FC236}">
                <a16:creationId xmlns:a16="http://schemas.microsoft.com/office/drawing/2014/main" id="{D30FF6F4-53E6-4DC5-96A0-69C5135AF7FF}"/>
              </a:ext>
            </a:extLst>
          </p:cNvPr>
          <p:cNvSpPr/>
          <p:nvPr/>
        </p:nvSpPr>
        <p:spPr>
          <a:xfrm>
            <a:off x="8247144" y="331344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9" name="Flussdiagramm: Verbinder 58">
            <a:extLst>
              <a:ext uri="{FF2B5EF4-FFF2-40B4-BE49-F238E27FC236}">
                <a16:creationId xmlns:a16="http://schemas.microsoft.com/office/drawing/2014/main" id="{4C2E1C33-08CD-46AE-B3A0-D0C0E76E4AF2}"/>
              </a:ext>
            </a:extLst>
          </p:cNvPr>
          <p:cNvSpPr/>
          <p:nvPr/>
        </p:nvSpPr>
        <p:spPr>
          <a:xfrm>
            <a:off x="7716551" y="331344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1" name="Flussdiagramm: Verbinder 60">
            <a:extLst>
              <a:ext uri="{FF2B5EF4-FFF2-40B4-BE49-F238E27FC236}">
                <a16:creationId xmlns:a16="http://schemas.microsoft.com/office/drawing/2014/main" id="{A3B963D8-7FBC-43FA-9C52-E1DA77C7D566}"/>
              </a:ext>
            </a:extLst>
          </p:cNvPr>
          <p:cNvSpPr/>
          <p:nvPr/>
        </p:nvSpPr>
        <p:spPr>
          <a:xfrm>
            <a:off x="7632818" y="308790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2" name="Flussdiagramm: Verbinder 61">
            <a:extLst>
              <a:ext uri="{FF2B5EF4-FFF2-40B4-BE49-F238E27FC236}">
                <a16:creationId xmlns:a16="http://schemas.microsoft.com/office/drawing/2014/main" id="{F37CADE4-49DB-4E7B-A271-DFB5BEC0A2D7}"/>
              </a:ext>
            </a:extLst>
          </p:cNvPr>
          <p:cNvSpPr/>
          <p:nvPr/>
        </p:nvSpPr>
        <p:spPr>
          <a:xfrm>
            <a:off x="8706338" y="2704519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3" name="Flussdiagramm: Verbinder 62">
            <a:extLst>
              <a:ext uri="{FF2B5EF4-FFF2-40B4-BE49-F238E27FC236}">
                <a16:creationId xmlns:a16="http://schemas.microsoft.com/office/drawing/2014/main" id="{B002164F-95B8-4A92-800C-6F8480820260}"/>
              </a:ext>
            </a:extLst>
          </p:cNvPr>
          <p:cNvSpPr/>
          <p:nvPr/>
        </p:nvSpPr>
        <p:spPr>
          <a:xfrm>
            <a:off x="7636431" y="3713483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4" name="Flussdiagramm: Verbinder 63">
            <a:extLst>
              <a:ext uri="{FF2B5EF4-FFF2-40B4-BE49-F238E27FC236}">
                <a16:creationId xmlns:a16="http://schemas.microsoft.com/office/drawing/2014/main" id="{02F555B3-5820-4113-B7F1-5C6C03882701}"/>
              </a:ext>
            </a:extLst>
          </p:cNvPr>
          <p:cNvSpPr/>
          <p:nvPr/>
        </p:nvSpPr>
        <p:spPr>
          <a:xfrm>
            <a:off x="8586966" y="3621688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6" name="Flussdiagramm: Verbinder 65">
            <a:extLst>
              <a:ext uri="{FF2B5EF4-FFF2-40B4-BE49-F238E27FC236}">
                <a16:creationId xmlns:a16="http://schemas.microsoft.com/office/drawing/2014/main" id="{AC5EF33B-0B0B-486F-B34E-737E9CC9E146}"/>
              </a:ext>
            </a:extLst>
          </p:cNvPr>
          <p:cNvSpPr/>
          <p:nvPr/>
        </p:nvSpPr>
        <p:spPr>
          <a:xfrm>
            <a:off x="9341452" y="2831269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7" name="Flussdiagramm: Verbinder 66">
            <a:extLst>
              <a:ext uri="{FF2B5EF4-FFF2-40B4-BE49-F238E27FC236}">
                <a16:creationId xmlns:a16="http://schemas.microsoft.com/office/drawing/2014/main" id="{344139CF-ED11-4F2B-9092-FB6F050C8F0D}"/>
              </a:ext>
            </a:extLst>
          </p:cNvPr>
          <p:cNvSpPr/>
          <p:nvPr/>
        </p:nvSpPr>
        <p:spPr>
          <a:xfrm>
            <a:off x="9536741" y="2985262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8" name="Flussdiagramm: Verbinder 67">
            <a:extLst>
              <a:ext uri="{FF2B5EF4-FFF2-40B4-BE49-F238E27FC236}">
                <a16:creationId xmlns:a16="http://schemas.microsoft.com/office/drawing/2014/main" id="{94B41E02-7917-4659-A2DF-45EC0EA2958A}"/>
              </a:ext>
            </a:extLst>
          </p:cNvPr>
          <p:cNvSpPr/>
          <p:nvPr/>
        </p:nvSpPr>
        <p:spPr>
          <a:xfrm>
            <a:off x="9903714" y="288052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9" name="Flussdiagramm: Verbinder 68">
            <a:extLst>
              <a:ext uri="{FF2B5EF4-FFF2-40B4-BE49-F238E27FC236}">
                <a16:creationId xmlns:a16="http://schemas.microsoft.com/office/drawing/2014/main" id="{1D00E0FE-74DA-4906-85B3-46AE1055B438}"/>
              </a:ext>
            </a:extLst>
          </p:cNvPr>
          <p:cNvSpPr/>
          <p:nvPr/>
        </p:nvSpPr>
        <p:spPr>
          <a:xfrm>
            <a:off x="9371411" y="288052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0" name="Flussdiagramm: Verbinder 69">
            <a:extLst>
              <a:ext uri="{FF2B5EF4-FFF2-40B4-BE49-F238E27FC236}">
                <a16:creationId xmlns:a16="http://schemas.microsoft.com/office/drawing/2014/main" id="{B59559B6-A00F-48A7-BF97-938E357AE37E}"/>
              </a:ext>
            </a:extLst>
          </p:cNvPr>
          <p:cNvSpPr/>
          <p:nvPr/>
        </p:nvSpPr>
        <p:spPr>
          <a:xfrm>
            <a:off x="9640552" y="277799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1" name="Flussdiagramm: Verbinder 70">
            <a:extLst>
              <a:ext uri="{FF2B5EF4-FFF2-40B4-BE49-F238E27FC236}">
                <a16:creationId xmlns:a16="http://schemas.microsoft.com/office/drawing/2014/main" id="{65DD9E87-5F76-448E-B4AB-6E820F732ED1}"/>
              </a:ext>
            </a:extLst>
          </p:cNvPr>
          <p:cNvSpPr/>
          <p:nvPr/>
        </p:nvSpPr>
        <p:spPr>
          <a:xfrm>
            <a:off x="9783241" y="30954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2" name="Flussdiagramm: Verbinder 71">
            <a:extLst>
              <a:ext uri="{FF2B5EF4-FFF2-40B4-BE49-F238E27FC236}">
                <a16:creationId xmlns:a16="http://schemas.microsoft.com/office/drawing/2014/main" id="{B3AE4164-6A65-4EF8-AD6C-B413DADD80A0}"/>
              </a:ext>
            </a:extLst>
          </p:cNvPr>
          <p:cNvSpPr/>
          <p:nvPr/>
        </p:nvSpPr>
        <p:spPr>
          <a:xfrm>
            <a:off x="9490176" y="309943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3" name="Flussdiagramm: Verbinder 72">
            <a:extLst>
              <a:ext uri="{FF2B5EF4-FFF2-40B4-BE49-F238E27FC236}">
                <a16:creationId xmlns:a16="http://schemas.microsoft.com/office/drawing/2014/main" id="{58CF9383-2451-4447-A221-BE22C57B917D}"/>
              </a:ext>
            </a:extLst>
          </p:cNvPr>
          <p:cNvSpPr/>
          <p:nvPr/>
        </p:nvSpPr>
        <p:spPr>
          <a:xfrm>
            <a:off x="9640552" y="341684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4" name="Flussdiagramm: Verbinder 73">
            <a:extLst>
              <a:ext uri="{FF2B5EF4-FFF2-40B4-BE49-F238E27FC236}">
                <a16:creationId xmlns:a16="http://schemas.microsoft.com/office/drawing/2014/main" id="{72989B69-C4D7-4754-BBEC-8944E5E47F01}"/>
              </a:ext>
            </a:extLst>
          </p:cNvPr>
          <p:cNvSpPr/>
          <p:nvPr/>
        </p:nvSpPr>
        <p:spPr>
          <a:xfrm>
            <a:off x="9994653" y="309832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5" name="Flussdiagramm: Verbinder 74">
            <a:extLst>
              <a:ext uri="{FF2B5EF4-FFF2-40B4-BE49-F238E27FC236}">
                <a16:creationId xmlns:a16="http://schemas.microsoft.com/office/drawing/2014/main" id="{BEED78D6-9DD7-42AE-9247-5406D317D639}"/>
              </a:ext>
            </a:extLst>
          </p:cNvPr>
          <p:cNvSpPr/>
          <p:nvPr/>
        </p:nvSpPr>
        <p:spPr>
          <a:xfrm>
            <a:off x="9902005" y="332095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6" name="Flussdiagramm: Verbinder 75">
            <a:extLst>
              <a:ext uri="{FF2B5EF4-FFF2-40B4-BE49-F238E27FC236}">
                <a16:creationId xmlns:a16="http://schemas.microsoft.com/office/drawing/2014/main" id="{4DFD7190-BE99-47C3-8F92-541978D1B2C3}"/>
              </a:ext>
            </a:extLst>
          </p:cNvPr>
          <p:cNvSpPr/>
          <p:nvPr/>
        </p:nvSpPr>
        <p:spPr>
          <a:xfrm>
            <a:off x="9371412" y="332095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7" name="Flussdiagramm: Verbinder 76">
            <a:extLst>
              <a:ext uri="{FF2B5EF4-FFF2-40B4-BE49-F238E27FC236}">
                <a16:creationId xmlns:a16="http://schemas.microsoft.com/office/drawing/2014/main" id="{91E661B1-3F69-46D7-9D64-1EDFBBEE2B54}"/>
              </a:ext>
            </a:extLst>
          </p:cNvPr>
          <p:cNvSpPr/>
          <p:nvPr/>
        </p:nvSpPr>
        <p:spPr>
          <a:xfrm>
            <a:off x="9287679" y="30954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8" name="Flussdiagramm: Verbinder 77">
            <a:extLst>
              <a:ext uri="{FF2B5EF4-FFF2-40B4-BE49-F238E27FC236}">
                <a16:creationId xmlns:a16="http://schemas.microsoft.com/office/drawing/2014/main" id="{C8D50169-D1D3-4069-94C5-58F12CCD504A}"/>
              </a:ext>
            </a:extLst>
          </p:cNvPr>
          <p:cNvSpPr/>
          <p:nvPr/>
        </p:nvSpPr>
        <p:spPr>
          <a:xfrm>
            <a:off x="8885415" y="3266464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9" name="Flussdiagramm: Verbinder 78">
            <a:extLst>
              <a:ext uri="{FF2B5EF4-FFF2-40B4-BE49-F238E27FC236}">
                <a16:creationId xmlns:a16="http://schemas.microsoft.com/office/drawing/2014/main" id="{808C85D1-66B9-4054-898D-8C967798FFA2}"/>
              </a:ext>
            </a:extLst>
          </p:cNvPr>
          <p:cNvSpPr/>
          <p:nvPr/>
        </p:nvSpPr>
        <p:spPr>
          <a:xfrm>
            <a:off x="9344070" y="3785363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0" name="Flussdiagramm: Verbinder 79">
            <a:extLst>
              <a:ext uri="{FF2B5EF4-FFF2-40B4-BE49-F238E27FC236}">
                <a16:creationId xmlns:a16="http://schemas.microsoft.com/office/drawing/2014/main" id="{271DC729-9D51-4A5A-BD56-003814D346B7}"/>
              </a:ext>
            </a:extLst>
          </p:cNvPr>
          <p:cNvSpPr/>
          <p:nvPr/>
        </p:nvSpPr>
        <p:spPr>
          <a:xfrm>
            <a:off x="10107435" y="3642139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2" name="Flussdiagramm: Verbinder 81">
            <a:extLst>
              <a:ext uri="{FF2B5EF4-FFF2-40B4-BE49-F238E27FC236}">
                <a16:creationId xmlns:a16="http://schemas.microsoft.com/office/drawing/2014/main" id="{EE44C902-3B5A-40A2-9BBB-F80B33D9F422}"/>
              </a:ext>
            </a:extLst>
          </p:cNvPr>
          <p:cNvSpPr/>
          <p:nvPr/>
        </p:nvSpPr>
        <p:spPr>
          <a:xfrm>
            <a:off x="6131288" y="4472649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3" name="Flussdiagramm: Verbinder 82">
            <a:extLst>
              <a:ext uri="{FF2B5EF4-FFF2-40B4-BE49-F238E27FC236}">
                <a16:creationId xmlns:a16="http://schemas.microsoft.com/office/drawing/2014/main" id="{31288D8E-9E24-4DF8-9D09-8DAA3876D4D2}"/>
              </a:ext>
            </a:extLst>
          </p:cNvPr>
          <p:cNvSpPr/>
          <p:nvPr/>
        </p:nvSpPr>
        <p:spPr>
          <a:xfrm>
            <a:off x="6326577" y="4626642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4" name="Flussdiagramm: Verbinder 83">
            <a:extLst>
              <a:ext uri="{FF2B5EF4-FFF2-40B4-BE49-F238E27FC236}">
                <a16:creationId xmlns:a16="http://schemas.microsoft.com/office/drawing/2014/main" id="{0E5DDABF-CF28-48DD-8D8D-6E9E90392AEC}"/>
              </a:ext>
            </a:extLst>
          </p:cNvPr>
          <p:cNvSpPr/>
          <p:nvPr/>
        </p:nvSpPr>
        <p:spPr>
          <a:xfrm>
            <a:off x="6693550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5" name="Flussdiagramm: Verbinder 84">
            <a:extLst>
              <a:ext uri="{FF2B5EF4-FFF2-40B4-BE49-F238E27FC236}">
                <a16:creationId xmlns:a16="http://schemas.microsoft.com/office/drawing/2014/main" id="{737FCA62-AD21-4FF7-983B-D88365595646}"/>
              </a:ext>
            </a:extLst>
          </p:cNvPr>
          <p:cNvSpPr/>
          <p:nvPr/>
        </p:nvSpPr>
        <p:spPr>
          <a:xfrm>
            <a:off x="6161247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6" name="Flussdiagramm: Verbinder 85">
            <a:extLst>
              <a:ext uri="{FF2B5EF4-FFF2-40B4-BE49-F238E27FC236}">
                <a16:creationId xmlns:a16="http://schemas.microsoft.com/office/drawing/2014/main" id="{F33F518A-8732-4D0E-8848-BDA622B80EA9}"/>
              </a:ext>
            </a:extLst>
          </p:cNvPr>
          <p:cNvSpPr/>
          <p:nvPr/>
        </p:nvSpPr>
        <p:spPr>
          <a:xfrm>
            <a:off x="6430388" y="441937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7" name="Flussdiagramm: Verbinder 86">
            <a:extLst>
              <a:ext uri="{FF2B5EF4-FFF2-40B4-BE49-F238E27FC236}">
                <a16:creationId xmlns:a16="http://schemas.microsoft.com/office/drawing/2014/main" id="{42487922-E154-4471-886C-EB6A78471242}"/>
              </a:ext>
            </a:extLst>
          </p:cNvPr>
          <p:cNvSpPr/>
          <p:nvPr/>
        </p:nvSpPr>
        <p:spPr>
          <a:xfrm>
            <a:off x="6573077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8" name="Flussdiagramm: Verbinder 87">
            <a:extLst>
              <a:ext uri="{FF2B5EF4-FFF2-40B4-BE49-F238E27FC236}">
                <a16:creationId xmlns:a16="http://schemas.microsoft.com/office/drawing/2014/main" id="{0942C1CC-EEBC-47C4-993C-2A024CC696CB}"/>
              </a:ext>
            </a:extLst>
          </p:cNvPr>
          <p:cNvSpPr/>
          <p:nvPr/>
        </p:nvSpPr>
        <p:spPr>
          <a:xfrm>
            <a:off x="6280012" y="47408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9" name="Flussdiagramm: Verbinder 88">
            <a:extLst>
              <a:ext uri="{FF2B5EF4-FFF2-40B4-BE49-F238E27FC236}">
                <a16:creationId xmlns:a16="http://schemas.microsoft.com/office/drawing/2014/main" id="{FAF1C3B2-5373-4C67-88E2-AC5A940459F7}"/>
              </a:ext>
            </a:extLst>
          </p:cNvPr>
          <p:cNvSpPr/>
          <p:nvPr/>
        </p:nvSpPr>
        <p:spPr>
          <a:xfrm>
            <a:off x="6430388" y="505822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0" name="Flussdiagramm: Verbinder 89">
            <a:extLst>
              <a:ext uri="{FF2B5EF4-FFF2-40B4-BE49-F238E27FC236}">
                <a16:creationId xmlns:a16="http://schemas.microsoft.com/office/drawing/2014/main" id="{CE04F1ED-EC98-4BF6-8BCE-E8E882EDDF31}"/>
              </a:ext>
            </a:extLst>
          </p:cNvPr>
          <p:cNvSpPr/>
          <p:nvPr/>
        </p:nvSpPr>
        <p:spPr>
          <a:xfrm>
            <a:off x="6784489" y="47397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1" name="Flussdiagramm: Verbinder 90">
            <a:extLst>
              <a:ext uri="{FF2B5EF4-FFF2-40B4-BE49-F238E27FC236}">
                <a16:creationId xmlns:a16="http://schemas.microsoft.com/office/drawing/2014/main" id="{BCEB1EA4-47C9-4227-AECC-4147C57475FD}"/>
              </a:ext>
            </a:extLst>
          </p:cNvPr>
          <p:cNvSpPr/>
          <p:nvPr/>
        </p:nvSpPr>
        <p:spPr>
          <a:xfrm>
            <a:off x="6691841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2" name="Flussdiagramm: Verbinder 91">
            <a:extLst>
              <a:ext uri="{FF2B5EF4-FFF2-40B4-BE49-F238E27FC236}">
                <a16:creationId xmlns:a16="http://schemas.microsoft.com/office/drawing/2014/main" id="{0BA10BC7-EF45-4B17-B2BF-1D0DB3937F75}"/>
              </a:ext>
            </a:extLst>
          </p:cNvPr>
          <p:cNvSpPr/>
          <p:nvPr/>
        </p:nvSpPr>
        <p:spPr>
          <a:xfrm>
            <a:off x="6161248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3" name="Flussdiagramm: Verbinder 92">
            <a:extLst>
              <a:ext uri="{FF2B5EF4-FFF2-40B4-BE49-F238E27FC236}">
                <a16:creationId xmlns:a16="http://schemas.microsoft.com/office/drawing/2014/main" id="{E0E5359B-B29B-469D-9F8A-0D9D383E0E83}"/>
              </a:ext>
            </a:extLst>
          </p:cNvPr>
          <p:cNvSpPr/>
          <p:nvPr/>
        </p:nvSpPr>
        <p:spPr>
          <a:xfrm>
            <a:off x="6077515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4" name="Flussdiagramm: Verbinder 93">
            <a:extLst>
              <a:ext uri="{FF2B5EF4-FFF2-40B4-BE49-F238E27FC236}">
                <a16:creationId xmlns:a16="http://schemas.microsoft.com/office/drawing/2014/main" id="{3E1B63AE-06DC-45B8-A4BC-2A042E4BDD4A}"/>
              </a:ext>
            </a:extLst>
          </p:cNvPr>
          <p:cNvSpPr/>
          <p:nvPr/>
        </p:nvSpPr>
        <p:spPr>
          <a:xfrm>
            <a:off x="6698628" y="403126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5" name="Flussdiagramm: Verbinder 94">
            <a:extLst>
              <a:ext uri="{FF2B5EF4-FFF2-40B4-BE49-F238E27FC236}">
                <a16:creationId xmlns:a16="http://schemas.microsoft.com/office/drawing/2014/main" id="{8EEE1E81-39C8-403E-AC70-151329F00073}"/>
              </a:ext>
            </a:extLst>
          </p:cNvPr>
          <p:cNvSpPr/>
          <p:nvPr/>
        </p:nvSpPr>
        <p:spPr>
          <a:xfrm>
            <a:off x="7066116" y="4990501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6" name="Flussdiagramm: Verbinder 95">
            <a:extLst>
              <a:ext uri="{FF2B5EF4-FFF2-40B4-BE49-F238E27FC236}">
                <a16:creationId xmlns:a16="http://schemas.microsoft.com/office/drawing/2014/main" id="{3A98539C-0D70-40FF-AB19-BBF28776E815}"/>
              </a:ext>
            </a:extLst>
          </p:cNvPr>
          <p:cNvSpPr/>
          <p:nvPr/>
        </p:nvSpPr>
        <p:spPr>
          <a:xfrm>
            <a:off x="7273813" y="4133781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8" name="Flussdiagramm: Verbinder 97">
            <a:extLst>
              <a:ext uri="{FF2B5EF4-FFF2-40B4-BE49-F238E27FC236}">
                <a16:creationId xmlns:a16="http://schemas.microsoft.com/office/drawing/2014/main" id="{28C3969B-B880-4DC2-AAB4-C5AD82A31951}"/>
              </a:ext>
            </a:extLst>
          </p:cNvPr>
          <p:cNvSpPr/>
          <p:nvPr/>
        </p:nvSpPr>
        <p:spPr>
          <a:xfrm>
            <a:off x="7686986" y="4472649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9" name="Flussdiagramm: Verbinder 98">
            <a:extLst>
              <a:ext uri="{FF2B5EF4-FFF2-40B4-BE49-F238E27FC236}">
                <a16:creationId xmlns:a16="http://schemas.microsoft.com/office/drawing/2014/main" id="{FDE30C7B-0770-4080-93C8-4986962FB909}"/>
              </a:ext>
            </a:extLst>
          </p:cNvPr>
          <p:cNvSpPr/>
          <p:nvPr/>
        </p:nvSpPr>
        <p:spPr>
          <a:xfrm>
            <a:off x="7882275" y="4626642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0" name="Flussdiagramm: Verbinder 99">
            <a:extLst>
              <a:ext uri="{FF2B5EF4-FFF2-40B4-BE49-F238E27FC236}">
                <a16:creationId xmlns:a16="http://schemas.microsoft.com/office/drawing/2014/main" id="{ED946337-4361-4FE1-951D-2EBF7A8B129B}"/>
              </a:ext>
            </a:extLst>
          </p:cNvPr>
          <p:cNvSpPr/>
          <p:nvPr/>
        </p:nvSpPr>
        <p:spPr>
          <a:xfrm>
            <a:off x="8249248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1" name="Flussdiagramm: Verbinder 100">
            <a:extLst>
              <a:ext uri="{FF2B5EF4-FFF2-40B4-BE49-F238E27FC236}">
                <a16:creationId xmlns:a16="http://schemas.microsoft.com/office/drawing/2014/main" id="{46568550-2F7E-4B3A-8F58-632D8A25CDAA}"/>
              </a:ext>
            </a:extLst>
          </p:cNvPr>
          <p:cNvSpPr/>
          <p:nvPr/>
        </p:nvSpPr>
        <p:spPr>
          <a:xfrm>
            <a:off x="7716945" y="4521900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2" name="Flussdiagramm: Verbinder 101">
            <a:extLst>
              <a:ext uri="{FF2B5EF4-FFF2-40B4-BE49-F238E27FC236}">
                <a16:creationId xmlns:a16="http://schemas.microsoft.com/office/drawing/2014/main" id="{EB50FBB7-B68B-4E57-B4E5-B969DEB74E2C}"/>
              </a:ext>
            </a:extLst>
          </p:cNvPr>
          <p:cNvSpPr/>
          <p:nvPr/>
        </p:nvSpPr>
        <p:spPr>
          <a:xfrm>
            <a:off x="7986086" y="4419379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3" name="Flussdiagramm: Verbinder 102">
            <a:extLst>
              <a:ext uri="{FF2B5EF4-FFF2-40B4-BE49-F238E27FC236}">
                <a16:creationId xmlns:a16="http://schemas.microsoft.com/office/drawing/2014/main" id="{E0B94990-B2A6-4AB5-A7D0-DF1DF82E3863}"/>
              </a:ext>
            </a:extLst>
          </p:cNvPr>
          <p:cNvSpPr/>
          <p:nvPr/>
        </p:nvSpPr>
        <p:spPr>
          <a:xfrm>
            <a:off x="8128775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4" name="Flussdiagramm: Verbinder 103">
            <a:extLst>
              <a:ext uri="{FF2B5EF4-FFF2-40B4-BE49-F238E27FC236}">
                <a16:creationId xmlns:a16="http://schemas.microsoft.com/office/drawing/2014/main" id="{EFC39874-7711-4E09-A717-B8AEB0B0783F}"/>
              </a:ext>
            </a:extLst>
          </p:cNvPr>
          <p:cNvSpPr/>
          <p:nvPr/>
        </p:nvSpPr>
        <p:spPr>
          <a:xfrm>
            <a:off x="7835710" y="474081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5" name="Flussdiagramm: Verbinder 104">
            <a:extLst>
              <a:ext uri="{FF2B5EF4-FFF2-40B4-BE49-F238E27FC236}">
                <a16:creationId xmlns:a16="http://schemas.microsoft.com/office/drawing/2014/main" id="{03D3163D-FC45-48F3-9144-5842CB722777}"/>
              </a:ext>
            </a:extLst>
          </p:cNvPr>
          <p:cNvSpPr/>
          <p:nvPr/>
        </p:nvSpPr>
        <p:spPr>
          <a:xfrm>
            <a:off x="7986086" y="5058223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6" name="Flussdiagramm: Verbinder 105">
            <a:extLst>
              <a:ext uri="{FF2B5EF4-FFF2-40B4-BE49-F238E27FC236}">
                <a16:creationId xmlns:a16="http://schemas.microsoft.com/office/drawing/2014/main" id="{8EE75B7A-9098-4AF6-A4EA-0A8A42DAFC98}"/>
              </a:ext>
            </a:extLst>
          </p:cNvPr>
          <p:cNvSpPr/>
          <p:nvPr/>
        </p:nvSpPr>
        <p:spPr>
          <a:xfrm>
            <a:off x="8340187" y="47397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7" name="Flussdiagramm: Verbinder 106">
            <a:extLst>
              <a:ext uri="{FF2B5EF4-FFF2-40B4-BE49-F238E27FC236}">
                <a16:creationId xmlns:a16="http://schemas.microsoft.com/office/drawing/2014/main" id="{B2D8D5F4-E8D2-4B83-BE26-756D7382B732}"/>
              </a:ext>
            </a:extLst>
          </p:cNvPr>
          <p:cNvSpPr/>
          <p:nvPr/>
        </p:nvSpPr>
        <p:spPr>
          <a:xfrm>
            <a:off x="8247539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8" name="Flussdiagramm: Verbinder 107">
            <a:extLst>
              <a:ext uri="{FF2B5EF4-FFF2-40B4-BE49-F238E27FC236}">
                <a16:creationId xmlns:a16="http://schemas.microsoft.com/office/drawing/2014/main" id="{5E21016B-CC38-4CD2-A7EE-A11B5AC6646C}"/>
              </a:ext>
            </a:extLst>
          </p:cNvPr>
          <p:cNvSpPr/>
          <p:nvPr/>
        </p:nvSpPr>
        <p:spPr>
          <a:xfrm>
            <a:off x="7716946" y="4962337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9" name="Flussdiagramm: Verbinder 108">
            <a:extLst>
              <a:ext uri="{FF2B5EF4-FFF2-40B4-BE49-F238E27FC236}">
                <a16:creationId xmlns:a16="http://schemas.microsoft.com/office/drawing/2014/main" id="{594DC2E3-EA8F-4FDE-B5E4-A72046363CE6}"/>
              </a:ext>
            </a:extLst>
          </p:cNvPr>
          <p:cNvSpPr/>
          <p:nvPr/>
        </p:nvSpPr>
        <p:spPr>
          <a:xfrm>
            <a:off x="7633213" y="473679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0" name="Flussdiagramm: Verbinder 109">
            <a:extLst>
              <a:ext uri="{FF2B5EF4-FFF2-40B4-BE49-F238E27FC236}">
                <a16:creationId xmlns:a16="http://schemas.microsoft.com/office/drawing/2014/main" id="{F742D031-448A-47A0-86DF-7F41E032AF7F}"/>
              </a:ext>
            </a:extLst>
          </p:cNvPr>
          <p:cNvSpPr/>
          <p:nvPr/>
        </p:nvSpPr>
        <p:spPr>
          <a:xfrm>
            <a:off x="8134756" y="4037476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1" name="Flussdiagramm: Verbinder 110">
            <a:extLst>
              <a:ext uri="{FF2B5EF4-FFF2-40B4-BE49-F238E27FC236}">
                <a16:creationId xmlns:a16="http://schemas.microsoft.com/office/drawing/2014/main" id="{93B7FB86-A26E-4A37-8046-006EE88FB78B}"/>
              </a:ext>
            </a:extLst>
          </p:cNvPr>
          <p:cNvSpPr/>
          <p:nvPr/>
        </p:nvSpPr>
        <p:spPr>
          <a:xfrm>
            <a:off x="7141051" y="456334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2" name="Flussdiagramm: Verbinder 111">
            <a:extLst>
              <a:ext uri="{FF2B5EF4-FFF2-40B4-BE49-F238E27FC236}">
                <a16:creationId xmlns:a16="http://schemas.microsoft.com/office/drawing/2014/main" id="{03C671BA-C524-49BF-8C85-CE9F8975E2EE}"/>
              </a:ext>
            </a:extLst>
          </p:cNvPr>
          <p:cNvSpPr/>
          <p:nvPr/>
        </p:nvSpPr>
        <p:spPr>
          <a:xfrm>
            <a:off x="8659089" y="4518316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4" name="Flussdiagramm: Verbinder 113">
            <a:extLst>
              <a:ext uri="{FF2B5EF4-FFF2-40B4-BE49-F238E27FC236}">
                <a16:creationId xmlns:a16="http://schemas.microsoft.com/office/drawing/2014/main" id="{DFA35F81-DC3E-4458-A494-53A4EFE3D7C0}"/>
              </a:ext>
            </a:extLst>
          </p:cNvPr>
          <p:cNvSpPr/>
          <p:nvPr/>
        </p:nvSpPr>
        <p:spPr>
          <a:xfrm>
            <a:off x="9343533" y="4470264"/>
            <a:ext cx="711916" cy="631520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5" name="Flussdiagramm: Verbinder 114">
            <a:extLst>
              <a:ext uri="{FF2B5EF4-FFF2-40B4-BE49-F238E27FC236}">
                <a16:creationId xmlns:a16="http://schemas.microsoft.com/office/drawing/2014/main" id="{70C3E983-C0D4-4E61-8DF2-7DD9865569CA}"/>
              </a:ext>
            </a:extLst>
          </p:cNvPr>
          <p:cNvSpPr/>
          <p:nvPr/>
        </p:nvSpPr>
        <p:spPr>
          <a:xfrm>
            <a:off x="9538822" y="4624257"/>
            <a:ext cx="318698" cy="309119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6" name="Flussdiagramm: Verbinder 115">
            <a:extLst>
              <a:ext uri="{FF2B5EF4-FFF2-40B4-BE49-F238E27FC236}">
                <a16:creationId xmlns:a16="http://schemas.microsoft.com/office/drawing/2014/main" id="{6DF796B7-DDC6-4923-A725-A96A2645F90D}"/>
              </a:ext>
            </a:extLst>
          </p:cNvPr>
          <p:cNvSpPr/>
          <p:nvPr/>
        </p:nvSpPr>
        <p:spPr>
          <a:xfrm>
            <a:off x="9905795" y="4519515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7" name="Flussdiagramm: Verbinder 116">
            <a:extLst>
              <a:ext uri="{FF2B5EF4-FFF2-40B4-BE49-F238E27FC236}">
                <a16:creationId xmlns:a16="http://schemas.microsoft.com/office/drawing/2014/main" id="{4CE48598-E424-4034-BD71-F42506B044FC}"/>
              </a:ext>
            </a:extLst>
          </p:cNvPr>
          <p:cNvSpPr/>
          <p:nvPr/>
        </p:nvSpPr>
        <p:spPr>
          <a:xfrm>
            <a:off x="9373492" y="4519515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8" name="Flussdiagramm: Verbinder 117">
            <a:extLst>
              <a:ext uri="{FF2B5EF4-FFF2-40B4-BE49-F238E27FC236}">
                <a16:creationId xmlns:a16="http://schemas.microsoft.com/office/drawing/2014/main" id="{F9A0D7E1-9231-4442-8AB5-F7A1BF9C28E1}"/>
              </a:ext>
            </a:extLst>
          </p:cNvPr>
          <p:cNvSpPr/>
          <p:nvPr/>
        </p:nvSpPr>
        <p:spPr>
          <a:xfrm>
            <a:off x="9642633" y="4416994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9" name="Flussdiagramm: Verbinder 118">
            <a:extLst>
              <a:ext uri="{FF2B5EF4-FFF2-40B4-BE49-F238E27FC236}">
                <a16:creationId xmlns:a16="http://schemas.microsoft.com/office/drawing/2014/main" id="{FA1E952A-4BFF-4561-B002-DB6095186D5B}"/>
              </a:ext>
            </a:extLst>
          </p:cNvPr>
          <p:cNvSpPr/>
          <p:nvPr/>
        </p:nvSpPr>
        <p:spPr>
          <a:xfrm>
            <a:off x="9785322" y="47344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0" name="Flussdiagramm: Verbinder 119">
            <a:extLst>
              <a:ext uri="{FF2B5EF4-FFF2-40B4-BE49-F238E27FC236}">
                <a16:creationId xmlns:a16="http://schemas.microsoft.com/office/drawing/2014/main" id="{D221FDB0-FA4B-4E4A-A702-AC8F057BF7A6}"/>
              </a:ext>
            </a:extLst>
          </p:cNvPr>
          <p:cNvSpPr/>
          <p:nvPr/>
        </p:nvSpPr>
        <p:spPr>
          <a:xfrm>
            <a:off x="9492257" y="473842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1" name="Flussdiagramm: Verbinder 120">
            <a:extLst>
              <a:ext uri="{FF2B5EF4-FFF2-40B4-BE49-F238E27FC236}">
                <a16:creationId xmlns:a16="http://schemas.microsoft.com/office/drawing/2014/main" id="{117EDD7C-BAE3-4AC8-83EB-043EBF4BE9F8}"/>
              </a:ext>
            </a:extLst>
          </p:cNvPr>
          <p:cNvSpPr/>
          <p:nvPr/>
        </p:nvSpPr>
        <p:spPr>
          <a:xfrm>
            <a:off x="9642633" y="5055838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2" name="Flussdiagramm: Verbinder 121">
            <a:extLst>
              <a:ext uri="{FF2B5EF4-FFF2-40B4-BE49-F238E27FC236}">
                <a16:creationId xmlns:a16="http://schemas.microsoft.com/office/drawing/2014/main" id="{C03BD706-99B7-4C2D-8677-93414376818C}"/>
              </a:ext>
            </a:extLst>
          </p:cNvPr>
          <p:cNvSpPr/>
          <p:nvPr/>
        </p:nvSpPr>
        <p:spPr>
          <a:xfrm>
            <a:off x="9996734" y="4737321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3" name="Flussdiagramm: Verbinder 122">
            <a:extLst>
              <a:ext uri="{FF2B5EF4-FFF2-40B4-BE49-F238E27FC236}">
                <a16:creationId xmlns:a16="http://schemas.microsoft.com/office/drawing/2014/main" id="{4DA14D2C-8429-4E6B-A604-9A013F2A6C5D}"/>
              </a:ext>
            </a:extLst>
          </p:cNvPr>
          <p:cNvSpPr/>
          <p:nvPr/>
        </p:nvSpPr>
        <p:spPr>
          <a:xfrm>
            <a:off x="9904086" y="495995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4" name="Flussdiagramm: Verbinder 123">
            <a:extLst>
              <a:ext uri="{FF2B5EF4-FFF2-40B4-BE49-F238E27FC236}">
                <a16:creationId xmlns:a16="http://schemas.microsoft.com/office/drawing/2014/main" id="{617C1B30-586B-4E8D-9566-8ACE7BF7ADD4}"/>
              </a:ext>
            </a:extLst>
          </p:cNvPr>
          <p:cNvSpPr/>
          <p:nvPr/>
        </p:nvSpPr>
        <p:spPr>
          <a:xfrm>
            <a:off x="9373493" y="4959952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5" name="Flussdiagramm: Verbinder 124">
            <a:extLst>
              <a:ext uri="{FF2B5EF4-FFF2-40B4-BE49-F238E27FC236}">
                <a16:creationId xmlns:a16="http://schemas.microsoft.com/office/drawing/2014/main" id="{23AFDA07-DCCF-495E-A811-B61A517F6CF3}"/>
              </a:ext>
            </a:extLst>
          </p:cNvPr>
          <p:cNvSpPr/>
          <p:nvPr/>
        </p:nvSpPr>
        <p:spPr>
          <a:xfrm>
            <a:off x="9289760" y="4734406"/>
            <a:ext cx="112783" cy="102521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6" name="Flussdiagramm: Verbinder 125">
            <a:extLst>
              <a:ext uri="{FF2B5EF4-FFF2-40B4-BE49-F238E27FC236}">
                <a16:creationId xmlns:a16="http://schemas.microsoft.com/office/drawing/2014/main" id="{B5DF35A4-E427-4DB2-B886-5E69F4D10EE8}"/>
              </a:ext>
            </a:extLst>
          </p:cNvPr>
          <p:cNvSpPr/>
          <p:nvPr/>
        </p:nvSpPr>
        <p:spPr>
          <a:xfrm>
            <a:off x="9016141" y="4108486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7" name="Flussdiagramm: Verbinder 126">
            <a:extLst>
              <a:ext uri="{FF2B5EF4-FFF2-40B4-BE49-F238E27FC236}">
                <a16:creationId xmlns:a16="http://schemas.microsoft.com/office/drawing/2014/main" id="{71117AA1-FE1C-4D7A-A416-A177F745F846}"/>
              </a:ext>
            </a:extLst>
          </p:cNvPr>
          <p:cNvSpPr/>
          <p:nvPr/>
        </p:nvSpPr>
        <p:spPr>
          <a:xfrm>
            <a:off x="8894082" y="5039805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8" name="Flussdiagramm: Verbinder 127">
            <a:extLst>
              <a:ext uri="{FF2B5EF4-FFF2-40B4-BE49-F238E27FC236}">
                <a16:creationId xmlns:a16="http://schemas.microsoft.com/office/drawing/2014/main" id="{5E42CC3F-8BEA-4DFB-8640-7973781FADD2}"/>
              </a:ext>
            </a:extLst>
          </p:cNvPr>
          <p:cNvSpPr/>
          <p:nvPr/>
        </p:nvSpPr>
        <p:spPr>
          <a:xfrm>
            <a:off x="9994652" y="4136418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1" name="Rechteck: abgerundete Ecken 130">
            <a:extLst>
              <a:ext uri="{FF2B5EF4-FFF2-40B4-BE49-F238E27FC236}">
                <a16:creationId xmlns:a16="http://schemas.microsoft.com/office/drawing/2014/main" id="{780B2DC3-9F8C-4FC0-A806-96CA5249E93B}"/>
              </a:ext>
            </a:extLst>
          </p:cNvPr>
          <p:cNvSpPr/>
          <p:nvPr/>
        </p:nvSpPr>
        <p:spPr>
          <a:xfrm>
            <a:off x="6279249" y="5563408"/>
            <a:ext cx="3628338" cy="525744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Aluminium-Kationen (Al</a:t>
            </a:r>
            <a:r>
              <a:rPr lang="de-AT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40C52CB-6391-4AC5-8615-B5E8EAC7E58B}"/>
              </a:ext>
            </a:extLst>
          </p:cNvPr>
          <p:cNvGrpSpPr/>
          <p:nvPr/>
        </p:nvGrpSpPr>
        <p:grpSpPr>
          <a:xfrm>
            <a:off x="6079215" y="2821752"/>
            <a:ext cx="819757" cy="741365"/>
            <a:chOff x="6079215" y="2821752"/>
            <a:chExt cx="819757" cy="741365"/>
          </a:xfrm>
        </p:grpSpPr>
        <p:sp>
          <p:nvSpPr>
            <p:cNvPr id="23" name="Flussdiagramm: Verbinder 22">
              <a:extLst>
                <a:ext uri="{FF2B5EF4-FFF2-40B4-BE49-F238E27FC236}">
                  <a16:creationId xmlns:a16="http://schemas.microsoft.com/office/drawing/2014/main" id="{3DEC097B-58CB-4D73-892B-BF3F7D4EB7AB}"/>
                </a:ext>
              </a:extLst>
            </p:cNvPr>
            <p:cNvSpPr/>
            <p:nvPr/>
          </p:nvSpPr>
          <p:spPr>
            <a:xfrm>
              <a:off x="6132988" y="2875022"/>
              <a:ext cx="711916" cy="631520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4" name="Flussdiagramm: Verbinder 23">
              <a:extLst>
                <a:ext uri="{FF2B5EF4-FFF2-40B4-BE49-F238E27FC236}">
                  <a16:creationId xmlns:a16="http://schemas.microsoft.com/office/drawing/2014/main" id="{944E71E6-3457-46F5-8EF2-750578E39BC4}"/>
                </a:ext>
              </a:extLst>
            </p:cNvPr>
            <p:cNvSpPr/>
            <p:nvPr/>
          </p:nvSpPr>
          <p:spPr>
            <a:xfrm>
              <a:off x="6328277" y="3029015"/>
              <a:ext cx="318698" cy="309119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5" name="Flussdiagramm: Verbinder 24">
              <a:extLst>
                <a:ext uri="{FF2B5EF4-FFF2-40B4-BE49-F238E27FC236}">
                  <a16:creationId xmlns:a16="http://schemas.microsoft.com/office/drawing/2014/main" id="{1B78B3D6-8367-4238-B3F8-41672E9EC18A}"/>
                </a:ext>
              </a:extLst>
            </p:cNvPr>
            <p:cNvSpPr/>
            <p:nvPr/>
          </p:nvSpPr>
          <p:spPr>
            <a:xfrm>
              <a:off x="6695250" y="2924273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6" name="Flussdiagramm: Verbinder 25">
              <a:extLst>
                <a:ext uri="{FF2B5EF4-FFF2-40B4-BE49-F238E27FC236}">
                  <a16:creationId xmlns:a16="http://schemas.microsoft.com/office/drawing/2014/main" id="{16EB1713-D333-4701-827F-7B246FE3EF71}"/>
                </a:ext>
              </a:extLst>
            </p:cNvPr>
            <p:cNvSpPr/>
            <p:nvPr/>
          </p:nvSpPr>
          <p:spPr>
            <a:xfrm>
              <a:off x="6162947" y="2924273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7" name="Flussdiagramm: Verbinder 26">
              <a:extLst>
                <a:ext uri="{FF2B5EF4-FFF2-40B4-BE49-F238E27FC236}">
                  <a16:creationId xmlns:a16="http://schemas.microsoft.com/office/drawing/2014/main" id="{FE78ABF2-75B7-4F63-9E7D-488193C59925}"/>
                </a:ext>
              </a:extLst>
            </p:cNvPr>
            <p:cNvSpPr/>
            <p:nvPr/>
          </p:nvSpPr>
          <p:spPr>
            <a:xfrm>
              <a:off x="6432088" y="2821752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" name="Flussdiagramm: Verbinder 27">
              <a:extLst>
                <a:ext uri="{FF2B5EF4-FFF2-40B4-BE49-F238E27FC236}">
                  <a16:creationId xmlns:a16="http://schemas.microsoft.com/office/drawing/2014/main" id="{E91A9EC8-85E7-4F91-8534-C3080F4CE2B5}"/>
                </a:ext>
              </a:extLst>
            </p:cNvPr>
            <p:cNvSpPr/>
            <p:nvPr/>
          </p:nvSpPr>
          <p:spPr>
            <a:xfrm>
              <a:off x="6574777" y="3139164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" name="Flussdiagramm: Verbinder 28">
              <a:extLst>
                <a:ext uri="{FF2B5EF4-FFF2-40B4-BE49-F238E27FC236}">
                  <a16:creationId xmlns:a16="http://schemas.microsoft.com/office/drawing/2014/main" id="{C2D8A4E5-B271-4C1A-8C3F-F0008FCDF4C0}"/>
                </a:ext>
              </a:extLst>
            </p:cNvPr>
            <p:cNvSpPr/>
            <p:nvPr/>
          </p:nvSpPr>
          <p:spPr>
            <a:xfrm>
              <a:off x="6281712" y="3143184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4" name="Flussdiagramm: Verbinder 33">
              <a:extLst>
                <a:ext uri="{FF2B5EF4-FFF2-40B4-BE49-F238E27FC236}">
                  <a16:creationId xmlns:a16="http://schemas.microsoft.com/office/drawing/2014/main" id="{404F831C-3801-4BBF-A844-B9840EE91CB2}"/>
                </a:ext>
              </a:extLst>
            </p:cNvPr>
            <p:cNvSpPr/>
            <p:nvPr/>
          </p:nvSpPr>
          <p:spPr>
            <a:xfrm>
              <a:off x="6432088" y="3460596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5" name="Flussdiagramm: Verbinder 34">
              <a:extLst>
                <a:ext uri="{FF2B5EF4-FFF2-40B4-BE49-F238E27FC236}">
                  <a16:creationId xmlns:a16="http://schemas.microsoft.com/office/drawing/2014/main" id="{673660D3-25D0-4C48-90FF-82A0CF2652E5}"/>
                </a:ext>
              </a:extLst>
            </p:cNvPr>
            <p:cNvSpPr/>
            <p:nvPr/>
          </p:nvSpPr>
          <p:spPr>
            <a:xfrm>
              <a:off x="6786189" y="3142079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6" name="Flussdiagramm: Verbinder 35">
              <a:extLst>
                <a:ext uri="{FF2B5EF4-FFF2-40B4-BE49-F238E27FC236}">
                  <a16:creationId xmlns:a16="http://schemas.microsoft.com/office/drawing/2014/main" id="{489897EF-8D55-421E-B4DE-EDB2978FEF57}"/>
                </a:ext>
              </a:extLst>
            </p:cNvPr>
            <p:cNvSpPr/>
            <p:nvPr/>
          </p:nvSpPr>
          <p:spPr>
            <a:xfrm>
              <a:off x="6693541" y="3364710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3" name="Flussdiagramm: Verbinder 42">
              <a:extLst>
                <a:ext uri="{FF2B5EF4-FFF2-40B4-BE49-F238E27FC236}">
                  <a16:creationId xmlns:a16="http://schemas.microsoft.com/office/drawing/2014/main" id="{5D048680-5E01-4B54-85D9-834361B8BC94}"/>
                </a:ext>
              </a:extLst>
            </p:cNvPr>
            <p:cNvSpPr/>
            <p:nvPr/>
          </p:nvSpPr>
          <p:spPr>
            <a:xfrm>
              <a:off x="6162948" y="3364710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4" name="Flussdiagramm: Verbinder 43">
              <a:extLst>
                <a:ext uri="{FF2B5EF4-FFF2-40B4-BE49-F238E27FC236}">
                  <a16:creationId xmlns:a16="http://schemas.microsoft.com/office/drawing/2014/main" id="{C5457C9E-92D1-46C7-A3A6-106A5E1C7973}"/>
                </a:ext>
              </a:extLst>
            </p:cNvPr>
            <p:cNvSpPr/>
            <p:nvPr/>
          </p:nvSpPr>
          <p:spPr>
            <a:xfrm>
              <a:off x="6079215" y="3139164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09E18CE8-F29A-4CC1-829B-F19F88D3D82C}"/>
                </a:ext>
              </a:extLst>
            </p:cNvPr>
            <p:cNvSpPr txBox="1"/>
            <p:nvPr/>
          </p:nvSpPr>
          <p:spPr>
            <a:xfrm>
              <a:off x="6369006" y="2992517"/>
              <a:ext cx="243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b="1" dirty="0"/>
                <a:t>+</a:t>
              </a:r>
            </a:p>
          </p:txBody>
        </p:sp>
      </p:grpSp>
      <p:sp>
        <p:nvSpPr>
          <p:cNvPr id="132" name="Textfeld 131">
            <a:extLst>
              <a:ext uri="{FF2B5EF4-FFF2-40B4-BE49-F238E27FC236}">
                <a16:creationId xmlns:a16="http://schemas.microsoft.com/office/drawing/2014/main" id="{9D634E55-0720-42AC-862B-A64C39474D7F}"/>
              </a:ext>
            </a:extLst>
          </p:cNvPr>
          <p:cNvSpPr txBox="1"/>
          <p:nvPr/>
        </p:nvSpPr>
        <p:spPr>
          <a:xfrm>
            <a:off x="7925143" y="2939577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+</a:t>
            </a: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034DEEEB-05D6-44F3-998C-9779794C45E5}"/>
              </a:ext>
            </a:extLst>
          </p:cNvPr>
          <p:cNvSpPr txBox="1"/>
          <p:nvPr/>
        </p:nvSpPr>
        <p:spPr>
          <a:xfrm>
            <a:off x="9575303" y="2954497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+</a:t>
            </a: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31BD722A-C3E3-43B8-AB79-48492927D72E}"/>
              </a:ext>
            </a:extLst>
          </p:cNvPr>
          <p:cNvSpPr txBox="1"/>
          <p:nvPr/>
        </p:nvSpPr>
        <p:spPr>
          <a:xfrm>
            <a:off x="6361835" y="4590173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+</a:t>
            </a: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3FB5E009-F65A-4FFE-9D92-35088F79C432}"/>
              </a:ext>
            </a:extLst>
          </p:cNvPr>
          <p:cNvSpPr txBox="1"/>
          <p:nvPr/>
        </p:nvSpPr>
        <p:spPr>
          <a:xfrm>
            <a:off x="7924268" y="4590902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+</a:t>
            </a:r>
          </a:p>
        </p:txBody>
      </p:sp>
      <p:sp>
        <p:nvSpPr>
          <p:cNvPr id="136" name="Textfeld 135">
            <a:extLst>
              <a:ext uri="{FF2B5EF4-FFF2-40B4-BE49-F238E27FC236}">
                <a16:creationId xmlns:a16="http://schemas.microsoft.com/office/drawing/2014/main" id="{88A6C29D-F292-4025-A68E-9A21BC06C005}"/>
              </a:ext>
            </a:extLst>
          </p:cNvPr>
          <p:cNvSpPr txBox="1"/>
          <p:nvPr/>
        </p:nvSpPr>
        <p:spPr>
          <a:xfrm>
            <a:off x="9578223" y="4586584"/>
            <a:ext cx="24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/>
              <a:t>+</a:t>
            </a:r>
          </a:p>
        </p:txBody>
      </p:sp>
      <p:sp>
        <p:nvSpPr>
          <p:cNvPr id="129" name="Sprechblase: rechteckig mit abgerundeten Ecken 128">
            <a:extLst>
              <a:ext uri="{FF2B5EF4-FFF2-40B4-BE49-F238E27FC236}">
                <a16:creationId xmlns:a16="http://schemas.microsoft.com/office/drawing/2014/main" id="{7455D55B-C68F-44D3-8755-2613DC731A17}"/>
              </a:ext>
            </a:extLst>
          </p:cNvPr>
          <p:cNvSpPr/>
          <p:nvPr/>
        </p:nvSpPr>
        <p:spPr>
          <a:xfrm>
            <a:off x="1028555" y="2552747"/>
            <a:ext cx="2416090" cy="2758884"/>
          </a:xfrm>
          <a:prstGeom prst="wedgeRoundRectCallout">
            <a:avLst>
              <a:gd name="adj1" fmla="val 64741"/>
              <a:gd name="adj2" fmla="val -26065"/>
              <a:gd name="adj3" fmla="val 16667"/>
            </a:avLst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Diese Metall</a:t>
            </a:r>
            <a:r>
              <a:rPr lang="de-A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gitter </a:t>
            </a:r>
            <a:r>
              <a:rPr lang="de-A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können kaum zerstört werden, weil…</a:t>
            </a:r>
            <a:endParaRPr lang="de-A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Sprechblase: rechteckig mit abgerundeten Ecken 136">
            <a:extLst>
              <a:ext uri="{FF2B5EF4-FFF2-40B4-BE49-F238E27FC236}">
                <a16:creationId xmlns:a16="http://schemas.microsoft.com/office/drawing/2014/main" id="{647807F3-DD90-405D-B920-C013EF7E93F1}"/>
              </a:ext>
            </a:extLst>
          </p:cNvPr>
          <p:cNvSpPr/>
          <p:nvPr/>
        </p:nvSpPr>
        <p:spPr>
          <a:xfrm>
            <a:off x="7632818" y="1968808"/>
            <a:ext cx="3790147" cy="1331645"/>
          </a:xfrm>
          <a:prstGeom prst="wedgeRoundRectCallout">
            <a:avLst>
              <a:gd name="adj1" fmla="val -25413"/>
              <a:gd name="adj2" fmla="val 71286"/>
              <a:gd name="adj3" fmla="val 16667"/>
            </a:avLst>
          </a:prstGeom>
          <a:solidFill>
            <a:schemeClr val="accent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sich das Elektronengas nur verschiebt. (Es entsteht eine Beule im Metall)</a:t>
            </a:r>
            <a:endParaRPr lang="de-A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8" name="Gruppieren 137">
            <a:extLst>
              <a:ext uri="{FF2B5EF4-FFF2-40B4-BE49-F238E27FC236}">
                <a16:creationId xmlns:a16="http://schemas.microsoft.com/office/drawing/2014/main" id="{EA06C46C-664C-4662-B3A0-1885B5293D48}"/>
              </a:ext>
            </a:extLst>
          </p:cNvPr>
          <p:cNvGrpSpPr/>
          <p:nvPr/>
        </p:nvGrpSpPr>
        <p:grpSpPr>
          <a:xfrm>
            <a:off x="4585432" y="2806500"/>
            <a:ext cx="819757" cy="741365"/>
            <a:chOff x="6079215" y="2821752"/>
            <a:chExt cx="819757" cy="741365"/>
          </a:xfrm>
        </p:grpSpPr>
        <p:sp>
          <p:nvSpPr>
            <p:cNvPr id="139" name="Flussdiagramm: Verbinder 138">
              <a:extLst>
                <a:ext uri="{FF2B5EF4-FFF2-40B4-BE49-F238E27FC236}">
                  <a16:creationId xmlns:a16="http://schemas.microsoft.com/office/drawing/2014/main" id="{190B81D3-93FD-4003-A74D-669A51F2B1FF}"/>
                </a:ext>
              </a:extLst>
            </p:cNvPr>
            <p:cNvSpPr/>
            <p:nvPr/>
          </p:nvSpPr>
          <p:spPr>
            <a:xfrm>
              <a:off x="6132988" y="2875022"/>
              <a:ext cx="711916" cy="631520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0" name="Flussdiagramm: Verbinder 139">
              <a:extLst>
                <a:ext uri="{FF2B5EF4-FFF2-40B4-BE49-F238E27FC236}">
                  <a16:creationId xmlns:a16="http://schemas.microsoft.com/office/drawing/2014/main" id="{0BA050BE-1144-487D-85ED-1C8F5E55CE21}"/>
                </a:ext>
              </a:extLst>
            </p:cNvPr>
            <p:cNvSpPr/>
            <p:nvPr/>
          </p:nvSpPr>
          <p:spPr>
            <a:xfrm>
              <a:off x="6328277" y="3029015"/>
              <a:ext cx="318698" cy="309119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1" name="Flussdiagramm: Verbinder 140">
              <a:extLst>
                <a:ext uri="{FF2B5EF4-FFF2-40B4-BE49-F238E27FC236}">
                  <a16:creationId xmlns:a16="http://schemas.microsoft.com/office/drawing/2014/main" id="{50FE43CB-AC0E-4E83-AAC1-DEA32E33313B}"/>
                </a:ext>
              </a:extLst>
            </p:cNvPr>
            <p:cNvSpPr/>
            <p:nvPr/>
          </p:nvSpPr>
          <p:spPr>
            <a:xfrm>
              <a:off x="6695250" y="2924273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2" name="Flussdiagramm: Verbinder 141">
              <a:extLst>
                <a:ext uri="{FF2B5EF4-FFF2-40B4-BE49-F238E27FC236}">
                  <a16:creationId xmlns:a16="http://schemas.microsoft.com/office/drawing/2014/main" id="{648EA620-F95C-4FCF-A22D-FCAF13E20F8E}"/>
                </a:ext>
              </a:extLst>
            </p:cNvPr>
            <p:cNvSpPr/>
            <p:nvPr/>
          </p:nvSpPr>
          <p:spPr>
            <a:xfrm>
              <a:off x="6162947" y="2924273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3" name="Flussdiagramm: Verbinder 142">
              <a:extLst>
                <a:ext uri="{FF2B5EF4-FFF2-40B4-BE49-F238E27FC236}">
                  <a16:creationId xmlns:a16="http://schemas.microsoft.com/office/drawing/2014/main" id="{EB33694D-6146-4F40-9557-01CFEE14F66D}"/>
                </a:ext>
              </a:extLst>
            </p:cNvPr>
            <p:cNvSpPr/>
            <p:nvPr/>
          </p:nvSpPr>
          <p:spPr>
            <a:xfrm>
              <a:off x="6432088" y="2821752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4" name="Flussdiagramm: Verbinder 143">
              <a:extLst>
                <a:ext uri="{FF2B5EF4-FFF2-40B4-BE49-F238E27FC236}">
                  <a16:creationId xmlns:a16="http://schemas.microsoft.com/office/drawing/2014/main" id="{8AFFAC63-CA2E-49A0-85E5-62F6B2F8551E}"/>
                </a:ext>
              </a:extLst>
            </p:cNvPr>
            <p:cNvSpPr/>
            <p:nvPr/>
          </p:nvSpPr>
          <p:spPr>
            <a:xfrm>
              <a:off x="6574777" y="3139164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5" name="Flussdiagramm: Verbinder 144">
              <a:extLst>
                <a:ext uri="{FF2B5EF4-FFF2-40B4-BE49-F238E27FC236}">
                  <a16:creationId xmlns:a16="http://schemas.microsoft.com/office/drawing/2014/main" id="{AB8678E4-8960-408C-865E-4EF3861D0E23}"/>
                </a:ext>
              </a:extLst>
            </p:cNvPr>
            <p:cNvSpPr/>
            <p:nvPr/>
          </p:nvSpPr>
          <p:spPr>
            <a:xfrm>
              <a:off x="6281712" y="3143184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6" name="Flussdiagramm: Verbinder 145">
              <a:extLst>
                <a:ext uri="{FF2B5EF4-FFF2-40B4-BE49-F238E27FC236}">
                  <a16:creationId xmlns:a16="http://schemas.microsoft.com/office/drawing/2014/main" id="{5A82F298-1CB3-4634-B503-065A9F007442}"/>
                </a:ext>
              </a:extLst>
            </p:cNvPr>
            <p:cNvSpPr/>
            <p:nvPr/>
          </p:nvSpPr>
          <p:spPr>
            <a:xfrm>
              <a:off x="6432088" y="3460596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7" name="Flussdiagramm: Verbinder 146">
              <a:extLst>
                <a:ext uri="{FF2B5EF4-FFF2-40B4-BE49-F238E27FC236}">
                  <a16:creationId xmlns:a16="http://schemas.microsoft.com/office/drawing/2014/main" id="{8A81871F-9590-4B8A-A3C5-28848699FB83}"/>
                </a:ext>
              </a:extLst>
            </p:cNvPr>
            <p:cNvSpPr/>
            <p:nvPr/>
          </p:nvSpPr>
          <p:spPr>
            <a:xfrm>
              <a:off x="6786189" y="3142079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8" name="Flussdiagramm: Verbinder 147">
              <a:extLst>
                <a:ext uri="{FF2B5EF4-FFF2-40B4-BE49-F238E27FC236}">
                  <a16:creationId xmlns:a16="http://schemas.microsoft.com/office/drawing/2014/main" id="{AF9B1AB6-4BEA-4F8A-AB7F-7EAAE4BE77BA}"/>
                </a:ext>
              </a:extLst>
            </p:cNvPr>
            <p:cNvSpPr/>
            <p:nvPr/>
          </p:nvSpPr>
          <p:spPr>
            <a:xfrm>
              <a:off x="6693541" y="3364710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49" name="Flussdiagramm: Verbinder 148">
              <a:extLst>
                <a:ext uri="{FF2B5EF4-FFF2-40B4-BE49-F238E27FC236}">
                  <a16:creationId xmlns:a16="http://schemas.microsoft.com/office/drawing/2014/main" id="{16FC2839-2346-4ADB-9C8F-44317A5FD2C5}"/>
                </a:ext>
              </a:extLst>
            </p:cNvPr>
            <p:cNvSpPr/>
            <p:nvPr/>
          </p:nvSpPr>
          <p:spPr>
            <a:xfrm>
              <a:off x="6162948" y="3364710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0" name="Flussdiagramm: Verbinder 149">
              <a:extLst>
                <a:ext uri="{FF2B5EF4-FFF2-40B4-BE49-F238E27FC236}">
                  <a16:creationId xmlns:a16="http://schemas.microsoft.com/office/drawing/2014/main" id="{CB097818-F5FA-4B05-AFE9-98713DDD5F33}"/>
                </a:ext>
              </a:extLst>
            </p:cNvPr>
            <p:cNvSpPr/>
            <p:nvPr/>
          </p:nvSpPr>
          <p:spPr>
            <a:xfrm>
              <a:off x="6079215" y="3139164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1" name="Textfeld 150">
              <a:extLst>
                <a:ext uri="{FF2B5EF4-FFF2-40B4-BE49-F238E27FC236}">
                  <a16:creationId xmlns:a16="http://schemas.microsoft.com/office/drawing/2014/main" id="{2755B727-9512-44D9-B8D9-42A37B2519D3}"/>
                </a:ext>
              </a:extLst>
            </p:cNvPr>
            <p:cNvSpPr txBox="1"/>
            <p:nvPr/>
          </p:nvSpPr>
          <p:spPr>
            <a:xfrm>
              <a:off x="6369006" y="2992517"/>
              <a:ext cx="243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b="1" dirty="0"/>
                <a:t>+</a:t>
              </a:r>
            </a:p>
          </p:txBody>
        </p:sp>
      </p:grpSp>
      <p:grpSp>
        <p:nvGrpSpPr>
          <p:cNvPr id="152" name="Gruppieren 151">
            <a:extLst>
              <a:ext uri="{FF2B5EF4-FFF2-40B4-BE49-F238E27FC236}">
                <a16:creationId xmlns:a16="http://schemas.microsoft.com/office/drawing/2014/main" id="{F77E53CA-3F86-4217-9D22-44FFF28EDA2E}"/>
              </a:ext>
            </a:extLst>
          </p:cNvPr>
          <p:cNvGrpSpPr/>
          <p:nvPr/>
        </p:nvGrpSpPr>
        <p:grpSpPr>
          <a:xfrm>
            <a:off x="4654464" y="4399160"/>
            <a:ext cx="819757" cy="741365"/>
            <a:chOff x="6079215" y="2821752"/>
            <a:chExt cx="819757" cy="741365"/>
          </a:xfrm>
        </p:grpSpPr>
        <p:sp>
          <p:nvSpPr>
            <p:cNvPr id="153" name="Flussdiagramm: Verbinder 152">
              <a:extLst>
                <a:ext uri="{FF2B5EF4-FFF2-40B4-BE49-F238E27FC236}">
                  <a16:creationId xmlns:a16="http://schemas.microsoft.com/office/drawing/2014/main" id="{75D88DA2-DF44-4E0B-92B4-22F77332A6B5}"/>
                </a:ext>
              </a:extLst>
            </p:cNvPr>
            <p:cNvSpPr/>
            <p:nvPr/>
          </p:nvSpPr>
          <p:spPr>
            <a:xfrm>
              <a:off x="6132988" y="2875022"/>
              <a:ext cx="711916" cy="631520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4" name="Flussdiagramm: Verbinder 153">
              <a:extLst>
                <a:ext uri="{FF2B5EF4-FFF2-40B4-BE49-F238E27FC236}">
                  <a16:creationId xmlns:a16="http://schemas.microsoft.com/office/drawing/2014/main" id="{B5BFB147-2625-4C87-BD78-8A011345B361}"/>
                </a:ext>
              </a:extLst>
            </p:cNvPr>
            <p:cNvSpPr/>
            <p:nvPr/>
          </p:nvSpPr>
          <p:spPr>
            <a:xfrm>
              <a:off x="6328277" y="3029015"/>
              <a:ext cx="318698" cy="309119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5" name="Flussdiagramm: Verbinder 154">
              <a:extLst>
                <a:ext uri="{FF2B5EF4-FFF2-40B4-BE49-F238E27FC236}">
                  <a16:creationId xmlns:a16="http://schemas.microsoft.com/office/drawing/2014/main" id="{C4B17E3C-F92C-4E5D-BBD5-3AE07E26DB52}"/>
                </a:ext>
              </a:extLst>
            </p:cNvPr>
            <p:cNvSpPr/>
            <p:nvPr/>
          </p:nvSpPr>
          <p:spPr>
            <a:xfrm>
              <a:off x="6695250" y="2924273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6" name="Flussdiagramm: Verbinder 155">
              <a:extLst>
                <a:ext uri="{FF2B5EF4-FFF2-40B4-BE49-F238E27FC236}">
                  <a16:creationId xmlns:a16="http://schemas.microsoft.com/office/drawing/2014/main" id="{EFC1B5CA-CBD7-4DE1-92A0-DD018A3DC1A4}"/>
                </a:ext>
              </a:extLst>
            </p:cNvPr>
            <p:cNvSpPr/>
            <p:nvPr/>
          </p:nvSpPr>
          <p:spPr>
            <a:xfrm>
              <a:off x="6162947" y="2924273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7" name="Flussdiagramm: Verbinder 156">
              <a:extLst>
                <a:ext uri="{FF2B5EF4-FFF2-40B4-BE49-F238E27FC236}">
                  <a16:creationId xmlns:a16="http://schemas.microsoft.com/office/drawing/2014/main" id="{29DDCC19-F42B-4F09-AF64-22F1CE2DD80A}"/>
                </a:ext>
              </a:extLst>
            </p:cNvPr>
            <p:cNvSpPr/>
            <p:nvPr/>
          </p:nvSpPr>
          <p:spPr>
            <a:xfrm>
              <a:off x="6432088" y="2821752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8" name="Flussdiagramm: Verbinder 157">
              <a:extLst>
                <a:ext uri="{FF2B5EF4-FFF2-40B4-BE49-F238E27FC236}">
                  <a16:creationId xmlns:a16="http://schemas.microsoft.com/office/drawing/2014/main" id="{63617E4C-6E00-4904-A6A1-1F80D7FA5414}"/>
                </a:ext>
              </a:extLst>
            </p:cNvPr>
            <p:cNvSpPr/>
            <p:nvPr/>
          </p:nvSpPr>
          <p:spPr>
            <a:xfrm>
              <a:off x="6574777" y="3139164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9" name="Flussdiagramm: Verbinder 158">
              <a:extLst>
                <a:ext uri="{FF2B5EF4-FFF2-40B4-BE49-F238E27FC236}">
                  <a16:creationId xmlns:a16="http://schemas.microsoft.com/office/drawing/2014/main" id="{37A090B7-5295-405A-9B5E-E2DD5BB60418}"/>
                </a:ext>
              </a:extLst>
            </p:cNvPr>
            <p:cNvSpPr/>
            <p:nvPr/>
          </p:nvSpPr>
          <p:spPr>
            <a:xfrm>
              <a:off x="6281712" y="3143184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0" name="Flussdiagramm: Verbinder 159">
              <a:extLst>
                <a:ext uri="{FF2B5EF4-FFF2-40B4-BE49-F238E27FC236}">
                  <a16:creationId xmlns:a16="http://schemas.microsoft.com/office/drawing/2014/main" id="{ECCD44E8-44FB-4DC6-846A-7BAE685EABFE}"/>
                </a:ext>
              </a:extLst>
            </p:cNvPr>
            <p:cNvSpPr/>
            <p:nvPr/>
          </p:nvSpPr>
          <p:spPr>
            <a:xfrm>
              <a:off x="6432088" y="3460596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1" name="Flussdiagramm: Verbinder 160">
              <a:extLst>
                <a:ext uri="{FF2B5EF4-FFF2-40B4-BE49-F238E27FC236}">
                  <a16:creationId xmlns:a16="http://schemas.microsoft.com/office/drawing/2014/main" id="{E655715B-F3BB-4291-BC06-7EB969C752F8}"/>
                </a:ext>
              </a:extLst>
            </p:cNvPr>
            <p:cNvSpPr/>
            <p:nvPr/>
          </p:nvSpPr>
          <p:spPr>
            <a:xfrm>
              <a:off x="6786189" y="3142079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2" name="Flussdiagramm: Verbinder 161">
              <a:extLst>
                <a:ext uri="{FF2B5EF4-FFF2-40B4-BE49-F238E27FC236}">
                  <a16:creationId xmlns:a16="http://schemas.microsoft.com/office/drawing/2014/main" id="{00E4FDA7-EA14-4251-90F6-274AAA535D41}"/>
                </a:ext>
              </a:extLst>
            </p:cNvPr>
            <p:cNvSpPr/>
            <p:nvPr/>
          </p:nvSpPr>
          <p:spPr>
            <a:xfrm>
              <a:off x="6693541" y="3364710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3" name="Flussdiagramm: Verbinder 162">
              <a:extLst>
                <a:ext uri="{FF2B5EF4-FFF2-40B4-BE49-F238E27FC236}">
                  <a16:creationId xmlns:a16="http://schemas.microsoft.com/office/drawing/2014/main" id="{5F692E91-722D-4C5F-AC7C-38342C78FA2A}"/>
                </a:ext>
              </a:extLst>
            </p:cNvPr>
            <p:cNvSpPr/>
            <p:nvPr/>
          </p:nvSpPr>
          <p:spPr>
            <a:xfrm>
              <a:off x="6162948" y="3364710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4" name="Flussdiagramm: Verbinder 163">
              <a:extLst>
                <a:ext uri="{FF2B5EF4-FFF2-40B4-BE49-F238E27FC236}">
                  <a16:creationId xmlns:a16="http://schemas.microsoft.com/office/drawing/2014/main" id="{9DAD77EB-62F1-47E3-AB41-91A2D46824D0}"/>
                </a:ext>
              </a:extLst>
            </p:cNvPr>
            <p:cNvSpPr/>
            <p:nvPr/>
          </p:nvSpPr>
          <p:spPr>
            <a:xfrm>
              <a:off x="6079215" y="3139164"/>
              <a:ext cx="112783" cy="102521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5" name="Textfeld 164">
              <a:extLst>
                <a:ext uri="{FF2B5EF4-FFF2-40B4-BE49-F238E27FC236}">
                  <a16:creationId xmlns:a16="http://schemas.microsoft.com/office/drawing/2014/main" id="{DB078FE2-A6E4-497D-864D-196F1BE5C5C5}"/>
                </a:ext>
              </a:extLst>
            </p:cNvPr>
            <p:cNvSpPr txBox="1"/>
            <p:nvPr/>
          </p:nvSpPr>
          <p:spPr>
            <a:xfrm>
              <a:off x="6369006" y="2992517"/>
              <a:ext cx="243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b="1" dirty="0"/>
                <a:t>+</a:t>
              </a:r>
            </a:p>
          </p:txBody>
        </p:sp>
      </p:grpSp>
      <p:sp>
        <p:nvSpPr>
          <p:cNvPr id="166" name="Flussdiagramm: Verbinder 165">
            <a:extLst>
              <a:ext uri="{FF2B5EF4-FFF2-40B4-BE49-F238E27FC236}">
                <a16:creationId xmlns:a16="http://schemas.microsoft.com/office/drawing/2014/main" id="{9B6E973C-9943-4BD3-9FF0-CB261F10ED45}"/>
              </a:ext>
            </a:extLst>
          </p:cNvPr>
          <p:cNvSpPr/>
          <p:nvPr/>
        </p:nvSpPr>
        <p:spPr>
          <a:xfrm>
            <a:off x="5672049" y="4622036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7" name="Flussdiagramm: Verbinder 166">
            <a:extLst>
              <a:ext uri="{FF2B5EF4-FFF2-40B4-BE49-F238E27FC236}">
                <a16:creationId xmlns:a16="http://schemas.microsoft.com/office/drawing/2014/main" id="{AB45FEBE-7FB8-486D-BAE4-DB2D0728361D}"/>
              </a:ext>
            </a:extLst>
          </p:cNvPr>
          <p:cNvSpPr/>
          <p:nvPr/>
        </p:nvSpPr>
        <p:spPr>
          <a:xfrm>
            <a:off x="5603189" y="4173229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8" name="Flussdiagramm: Verbinder 167">
            <a:extLst>
              <a:ext uri="{FF2B5EF4-FFF2-40B4-BE49-F238E27FC236}">
                <a16:creationId xmlns:a16="http://schemas.microsoft.com/office/drawing/2014/main" id="{A298B4D8-7886-428B-B181-DE8CD96E8238}"/>
              </a:ext>
            </a:extLst>
          </p:cNvPr>
          <p:cNvSpPr/>
          <p:nvPr/>
        </p:nvSpPr>
        <p:spPr>
          <a:xfrm>
            <a:off x="4895617" y="3946870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9" name="Flussdiagramm: Verbinder 168">
            <a:extLst>
              <a:ext uri="{FF2B5EF4-FFF2-40B4-BE49-F238E27FC236}">
                <a16:creationId xmlns:a16="http://schemas.microsoft.com/office/drawing/2014/main" id="{14B283AC-D0DD-4278-9FFB-17EB8A7A3A78}"/>
              </a:ext>
            </a:extLst>
          </p:cNvPr>
          <p:cNvSpPr/>
          <p:nvPr/>
        </p:nvSpPr>
        <p:spPr>
          <a:xfrm>
            <a:off x="5542628" y="3539617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0" name="Flussdiagramm: Verbinder 169">
            <a:extLst>
              <a:ext uri="{FF2B5EF4-FFF2-40B4-BE49-F238E27FC236}">
                <a16:creationId xmlns:a16="http://schemas.microsoft.com/office/drawing/2014/main" id="{8297323A-6049-437E-A8FB-134B54171813}"/>
              </a:ext>
            </a:extLst>
          </p:cNvPr>
          <p:cNvSpPr/>
          <p:nvPr/>
        </p:nvSpPr>
        <p:spPr>
          <a:xfrm>
            <a:off x="5559266" y="5101784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1" name="Flussdiagramm: Verbinder 170">
            <a:extLst>
              <a:ext uri="{FF2B5EF4-FFF2-40B4-BE49-F238E27FC236}">
                <a16:creationId xmlns:a16="http://schemas.microsoft.com/office/drawing/2014/main" id="{35E117DA-23FC-4B5D-BFD4-3DBB82C3E167}"/>
              </a:ext>
            </a:extLst>
          </p:cNvPr>
          <p:cNvSpPr/>
          <p:nvPr/>
        </p:nvSpPr>
        <p:spPr>
          <a:xfrm>
            <a:off x="5685663" y="3003912"/>
            <a:ext cx="112783" cy="102521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5" name="Grafik 4" descr="Hammer">
            <a:extLst>
              <a:ext uri="{FF2B5EF4-FFF2-40B4-BE49-F238E27FC236}">
                <a16:creationId xmlns:a16="http://schemas.microsoft.com/office/drawing/2014/main" id="{4A9F34E1-6C43-491B-BF91-7EB189DFE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32041" y="1846628"/>
            <a:ext cx="1664557" cy="166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243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3750"/>
                                  </p:stCondLst>
                                  <p:childTnLst>
                                    <p:animMotion origin="layout" path="M -3.33333E-6 7.40741E-7 L 0.0017 0.091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458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1.45833E-6 2.22222E-6 L 0.00039 0.07616 " pathEditMode="relative" rAng="0" ptsTypes="AA">
                                      <p:cBhvr>
                                        <p:cTn id="1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379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-0.00052 0.00023 L -0.00052 0.00023 C -0.00104 0.00416 -0.00091 0.00902 -0.0026 0.01226 C -0.00312 0.01296 -0.00365 0.01342 -0.00417 0.01412 C -0.00612 0.02407 -0.00312 0.00879 -0.00573 0.01967 C -0.00625 0.02129 -0.00651 0.02337 -0.00677 0.02523 C -0.00703 0.02615 -0.00716 0.02685 -0.00729 0.028 C -0.00755 0.02916 -0.00768 0.03032 -0.00781 0.03171 C -0.0082 0.03356 -0.00794 0.03611 -0.00885 0.03726 C -0.00937 0.03773 -0.0099 0.03842 -0.01042 0.03912 C -0.01094 0.03935 -0.01159 0.03935 -0.01198 0.04004 C -0.01458 0.04236 -0.01445 0.04236 -0.01562 0.04467 " pathEditMode="relative" ptsTypes="AAAAAAAAAAAA">
                                      <p:cBhvr>
                                        <p:cTn id="13" dur="1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-0.00039 0.00208 L -0.00039 0.00208 C -0.00144 0.00417 -0.00235 0.00671 -0.00352 0.00856 C -0.00443 0.00972 -0.00573 0.00926 -0.00664 0.01042 C -0.00716 0.01088 -0.00769 0.0118 -0.00821 0.01227 C -0.00925 0.01296 -0.01133 0.01412 -0.01133 0.01412 C -0.01368 0.02014 -0.01289 0.01759 -0.01394 0.02153 " pathEditMode="relative" ptsTypes="AAAAAAA">
                                      <p:cBhvr>
                                        <p:cTn id="15" dur="12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-0.00013 0.00185 L -0.00013 0.00185 C 0.00104 0.00324 0.00222 0.00509 0.00352 0.00625 C 0.00391 0.00694 0.00456 0.00694 0.00508 0.00717 C 0.0056 0.00787 0.00599 0.00856 0.00664 0.00902 C 0.00703 0.00949 0.00768 0.00949 0.00821 0.00995 C 0.00925 0.01111 0.01029 0.0125 0.01133 0.01365 C 0.01276 0.0155 0.01263 0.01574 0.01446 0.01643 C 0.01459 0.01666 0.01472 0.01643 0.01498 0.01643 " pathEditMode="relative" ptsTypes="AAAAAAAAA">
                                      <p:cBhvr>
                                        <p:cTn id="17" dur="12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0.00143 0.00209 L 0.00143 0.00209 C 0.0026 0.00371 0.00365 0.00602 0.00508 0.00741 C 0.00664 0.00949 0.00833 0.00949 0.01029 0.01019 C 0.01276 0.01135 0.01081 0.01111 0.01289 0.01111 " pathEditMode="relative" ptsTypes="AAAAA">
                                      <p:cBhvr>
                                        <p:cTn id="19" dur="1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-0.00039 -0.00116 L -0.00039 -0.00116 L -0.00742 0.00347 C -0.00833 0.00394 -0.00924 0.00394 -0.01002 0.00486 C -0.01106 0.00625 -0.01171 0.0081 -0.01263 0.00949 C -0.01289 0.01111 -0.01289 0.01296 -0.01354 0.01412 C -0.01419 0.01574 -0.01523 0.0162 -0.01614 0.01736 C -0.0164 0.01783 -0.01666 0.01829 -0.01692 0.01898 " pathEditMode="relative" ptsTypes="AAAAAAAA">
                                      <p:cBhvr>
                                        <p:cTn id="21" dur="1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0.00065 0.00255 L 0.00065 0.00255 C -0.00911 0.0044 -0.00481 0.00255 -0.0125 0.00718 C -0.01549 0.00903 -0.01445 0.00764 -0.01588 0.01042 " pathEditMode="relative" ptsTypes="AAAA">
                                      <p:cBhvr>
                                        <p:cTn id="23" dur="12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animMotion origin="layout" path="M -0.00104 -0.00023 L -0.00104 -0.00023 C 0.00078 -1.85185E-6 0.0026 0.0007 0.00456 0.0007 C 0.00521 0.0007 0.00573 -0.00023 0.00638 -0.00023 C 0.01484 -0.00023 0.0069 0.0007 0.01198 0.00185 C 0.01302 0.00209 0.01406 0.00185 0.01524 0.00185 " pathEditMode="relative" ptsTypes="AAAAAA">
                                      <p:cBhvr>
                                        <p:cTn id="25" dur="1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63" grpId="0" animBg="1"/>
      <p:bldP spid="94" grpId="0" animBg="1"/>
      <p:bldP spid="96" grpId="0" animBg="1"/>
      <p:bldP spid="137" grpId="0" animBg="1"/>
      <p:bldP spid="167" grpId="0" animBg="1"/>
      <p:bldP spid="1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ussdiagramm: Verbinder 28">
            <a:extLst>
              <a:ext uri="{FF2B5EF4-FFF2-40B4-BE49-F238E27FC236}">
                <a16:creationId xmlns:a16="http://schemas.microsoft.com/office/drawing/2014/main" id="{BFF90156-1FD5-4DD0-B899-102D7A66D6F2}"/>
              </a:ext>
            </a:extLst>
          </p:cNvPr>
          <p:cNvSpPr/>
          <p:nvPr/>
        </p:nvSpPr>
        <p:spPr>
          <a:xfrm>
            <a:off x="1514475" y="2715064"/>
            <a:ext cx="1953569" cy="1841438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Flussdiagramm: Verbinder 27">
            <a:extLst>
              <a:ext uri="{FF2B5EF4-FFF2-40B4-BE49-F238E27FC236}">
                <a16:creationId xmlns:a16="http://schemas.microsoft.com/office/drawing/2014/main" id="{177C5716-B1FA-499D-87B2-B63972D7B3BF}"/>
              </a:ext>
            </a:extLst>
          </p:cNvPr>
          <p:cNvSpPr/>
          <p:nvPr/>
        </p:nvSpPr>
        <p:spPr>
          <a:xfrm>
            <a:off x="2050369" y="3164090"/>
            <a:ext cx="874538" cy="901356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Flussdiagramm: Verbinder 11">
            <a:extLst>
              <a:ext uri="{FF2B5EF4-FFF2-40B4-BE49-F238E27FC236}">
                <a16:creationId xmlns:a16="http://schemas.microsoft.com/office/drawing/2014/main" id="{C0AF6142-03AB-494C-A706-9716342474A6}"/>
              </a:ext>
            </a:extLst>
          </p:cNvPr>
          <p:cNvSpPr/>
          <p:nvPr/>
        </p:nvSpPr>
        <p:spPr>
          <a:xfrm>
            <a:off x="3057379" y="2858674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Flussdiagramm: Verbinder 12">
            <a:extLst>
              <a:ext uri="{FF2B5EF4-FFF2-40B4-BE49-F238E27FC236}">
                <a16:creationId xmlns:a16="http://schemas.microsoft.com/office/drawing/2014/main" id="{E81F53B2-142A-4F25-B5EB-FD775AFE52C5}"/>
              </a:ext>
            </a:extLst>
          </p:cNvPr>
          <p:cNvSpPr/>
          <p:nvPr/>
        </p:nvSpPr>
        <p:spPr>
          <a:xfrm>
            <a:off x="1596687" y="2858674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Flussdiagramm: Verbinder 15">
            <a:extLst>
              <a:ext uri="{FF2B5EF4-FFF2-40B4-BE49-F238E27FC236}">
                <a16:creationId xmlns:a16="http://schemas.microsoft.com/office/drawing/2014/main" id="{947F4EB5-2887-4833-AED4-73B6174E8BD0}"/>
              </a:ext>
            </a:extLst>
          </p:cNvPr>
          <p:cNvSpPr/>
          <p:nvPr/>
        </p:nvSpPr>
        <p:spPr>
          <a:xfrm>
            <a:off x="2335237" y="2559734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chemeClr val="accent4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Warum verbinden sich Atome miteinander?</a:t>
            </a:r>
          </a:p>
        </p:txBody>
      </p:sp>
      <p:sp>
        <p:nvSpPr>
          <p:cNvPr id="21" name="Flussdiagramm: Verbinder 20">
            <a:extLst>
              <a:ext uri="{FF2B5EF4-FFF2-40B4-BE49-F238E27FC236}">
                <a16:creationId xmlns:a16="http://schemas.microsoft.com/office/drawing/2014/main" id="{2C177BC3-5782-402B-8FA4-2F3C1A9471E5}"/>
              </a:ext>
            </a:extLst>
          </p:cNvPr>
          <p:cNvSpPr/>
          <p:nvPr/>
        </p:nvSpPr>
        <p:spPr>
          <a:xfrm>
            <a:off x="2726789" y="3485272"/>
            <a:ext cx="309489" cy="29894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Flussdiagramm: Verbinder 21">
            <a:extLst>
              <a:ext uri="{FF2B5EF4-FFF2-40B4-BE49-F238E27FC236}">
                <a16:creationId xmlns:a16="http://schemas.microsoft.com/office/drawing/2014/main" id="{9EB898EF-78CF-4A9F-8400-7EC991CBBE84}"/>
              </a:ext>
            </a:extLst>
          </p:cNvPr>
          <p:cNvSpPr/>
          <p:nvPr/>
        </p:nvSpPr>
        <p:spPr>
          <a:xfrm>
            <a:off x="1922590" y="3496992"/>
            <a:ext cx="309489" cy="29894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Flussdiagramm: Verbinder 10">
            <a:extLst>
              <a:ext uri="{FF2B5EF4-FFF2-40B4-BE49-F238E27FC236}">
                <a16:creationId xmlns:a16="http://schemas.microsoft.com/office/drawing/2014/main" id="{6221B295-65B7-4455-9BDB-CE07117AA895}"/>
              </a:ext>
            </a:extLst>
          </p:cNvPr>
          <p:cNvSpPr/>
          <p:nvPr/>
        </p:nvSpPr>
        <p:spPr>
          <a:xfrm>
            <a:off x="2335237" y="4422529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Flussdiagramm: Verbinder 14">
            <a:extLst>
              <a:ext uri="{FF2B5EF4-FFF2-40B4-BE49-F238E27FC236}">
                <a16:creationId xmlns:a16="http://schemas.microsoft.com/office/drawing/2014/main" id="{96556B74-9AC4-4392-B66C-8BD973B3FC00}"/>
              </a:ext>
            </a:extLst>
          </p:cNvPr>
          <p:cNvSpPr/>
          <p:nvPr/>
        </p:nvSpPr>
        <p:spPr>
          <a:xfrm>
            <a:off x="3306925" y="3493772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Flussdiagramm: Verbinder 16">
            <a:extLst>
              <a:ext uri="{FF2B5EF4-FFF2-40B4-BE49-F238E27FC236}">
                <a16:creationId xmlns:a16="http://schemas.microsoft.com/office/drawing/2014/main" id="{FA71DD1F-93DE-46E0-B271-D915390FC70C}"/>
              </a:ext>
            </a:extLst>
          </p:cNvPr>
          <p:cNvSpPr/>
          <p:nvPr/>
        </p:nvSpPr>
        <p:spPr>
          <a:xfrm>
            <a:off x="3052689" y="4142936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B8DA5470-5354-46E8-965F-39FE90679AD3}"/>
              </a:ext>
            </a:extLst>
          </p:cNvPr>
          <p:cNvSpPr/>
          <p:nvPr/>
        </p:nvSpPr>
        <p:spPr>
          <a:xfrm>
            <a:off x="1596688" y="4142936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Flussdiagramm: Verbinder 25">
            <a:extLst>
              <a:ext uri="{FF2B5EF4-FFF2-40B4-BE49-F238E27FC236}">
                <a16:creationId xmlns:a16="http://schemas.microsoft.com/office/drawing/2014/main" id="{FDBF1F89-B738-4867-BC8A-384EE34DAC91}"/>
              </a:ext>
            </a:extLst>
          </p:cNvPr>
          <p:cNvSpPr/>
          <p:nvPr/>
        </p:nvSpPr>
        <p:spPr>
          <a:xfrm>
            <a:off x="1366917" y="3485272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Sprechblase: rechteckig mit abgerundeten Ecken 26">
            <a:extLst>
              <a:ext uri="{FF2B5EF4-FFF2-40B4-BE49-F238E27FC236}">
                <a16:creationId xmlns:a16="http://schemas.microsoft.com/office/drawing/2014/main" id="{7B41B732-9724-47E1-AFFE-D71AD13648B3}"/>
              </a:ext>
            </a:extLst>
          </p:cNvPr>
          <p:cNvSpPr/>
          <p:nvPr/>
        </p:nvSpPr>
        <p:spPr>
          <a:xfrm>
            <a:off x="5158506" y="2781321"/>
            <a:ext cx="5734373" cy="3022169"/>
          </a:xfrm>
          <a:prstGeom prst="wedgeRoundRectCallout">
            <a:avLst>
              <a:gd name="adj1" fmla="val -59752"/>
              <a:gd name="adj2" fmla="val -23624"/>
              <a:gd name="adj3" fmla="val 16667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Atome wollen eine </a:t>
            </a:r>
            <a:r>
              <a:rPr lang="de-AT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volle Außenschale 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besitzen, weil diese </a:t>
            </a:r>
            <a:r>
              <a:rPr lang="de-AT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stabilsten 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sind, wie </a:t>
            </a:r>
            <a:r>
              <a:rPr lang="de-A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zB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bei den Edelgasen!</a:t>
            </a:r>
            <a:b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Deshalb nennt man diesen Zustand auch </a:t>
            </a:r>
            <a:r>
              <a:rPr lang="de-AT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Edelgaszustand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Oktettregel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(von lat. </a:t>
            </a:r>
            <a:r>
              <a:rPr lang="de-A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octo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8 Elektronen auf Außenschale)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F37198F1-78BB-47EC-8BBC-BE6F4D2E8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044" y="4799334"/>
            <a:ext cx="756557" cy="151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90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2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2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12" grpId="0" animBg="1"/>
      <p:bldP spid="13" grpId="0" animBg="1"/>
      <p:bldP spid="16" grpId="0" animBg="1"/>
      <p:bldP spid="21" grpId="0" animBg="1"/>
      <p:bldP spid="22" grpId="0" animBg="1"/>
      <p:bldP spid="11" grpId="0" animBg="1"/>
      <p:bldP spid="15" grpId="0" animBg="1"/>
      <p:bldP spid="17" grpId="0" animBg="1"/>
      <p:bldP spid="18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Ionenbindung</a:t>
            </a:r>
          </a:p>
        </p:txBody>
      </p:sp>
      <p:sp>
        <p:nvSpPr>
          <p:cNvPr id="27" name="Sprechblase: rechteckig mit abgerundeten Ecken 26">
            <a:extLst>
              <a:ext uri="{FF2B5EF4-FFF2-40B4-BE49-F238E27FC236}">
                <a16:creationId xmlns:a16="http://schemas.microsoft.com/office/drawing/2014/main" id="{7B41B732-9724-47E1-AFFE-D71AD13648B3}"/>
              </a:ext>
            </a:extLst>
          </p:cNvPr>
          <p:cNvSpPr/>
          <p:nvPr/>
        </p:nvSpPr>
        <p:spPr>
          <a:xfrm flipH="1">
            <a:off x="283169" y="1989221"/>
            <a:ext cx="3919883" cy="4684295"/>
          </a:xfrm>
          <a:prstGeom prst="wedgeRoundRectCallout">
            <a:avLst>
              <a:gd name="adj1" fmla="val -59752"/>
              <a:gd name="adj2" fmla="val -23624"/>
              <a:gd name="adj3" fmla="val 16667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Verbindung aus </a:t>
            </a:r>
            <a:r>
              <a:rPr lang="de-A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Nichtmetall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de-A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Metall gibt Elektronen ab </a:t>
            </a:r>
            <a:b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Kation (</a:t>
            </a:r>
            <a:r>
              <a:rPr lang="de-AT" sz="24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geladenes Atom)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de-A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Nichtmetall nimmt Elektronen auf -&gt; Anion (</a:t>
            </a:r>
            <a:r>
              <a:rPr lang="de-A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geladenes Atom)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de-A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Ionen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sind geladene Atome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A993E52D-4CAC-4335-8FA7-87D8B1DD37FA}"/>
              </a:ext>
            </a:extLst>
          </p:cNvPr>
          <p:cNvGrpSpPr/>
          <p:nvPr/>
        </p:nvGrpSpPr>
        <p:grpSpPr>
          <a:xfrm>
            <a:off x="5166481" y="3109846"/>
            <a:ext cx="3122966" cy="3279879"/>
            <a:chOff x="5166481" y="3109846"/>
            <a:chExt cx="3122966" cy="3279879"/>
          </a:xfrm>
        </p:grpSpPr>
        <p:sp>
          <p:nvSpPr>
            <p:cNvPr id="38" name="Flussdiagramm: Verbinder 37">
              <a:extLst>
                <a:ext uri="{FF2B5EF4-FFF2-40B4-BE49-F238E27FC236}">
                  <a16:creationId xmlns:a16="http://schemas.microsoft.com/office/drawing/2014/main" id="{B9CFA7CA-1D47-4704-8972-11E092C9C9FA}"/>
                </a:ext>
              </a:extLst>
            </p:cNvPr>
            <p:cNvSpPr/>
            <p:nvPr/>
          </p:nvSpPr>
          <p:spPr>
            <a:xfrm>
              <a:off x="5166481" y="3293599"/>
              <a:ext cx="3122966" cy="3096126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9" name="Flussdiagramm: Verbinder 28">
              <a:extLst>
                <a:ext uri="{FF2B5EF4-FFF2-40B4-BE49-F238E27FC236}">
                  <a16:creationId xmlns:a16="http://schemas.microsoft.com/office/drawing/2014/main" id="{BFF90156-1FD5-4DD0-B899-102D7A66D6F2}"/>
                </a:ext>
              </a:extLst>
            </p:cNvPr>
            <p:cNvSpPr/>
            <p:nvPr/>
          </p:nvSpPr>
          <p:spPr>
            <a:xfrm>
              <a:off x="5749678" y="3921984"/>
              <a:ext cx="1953569" cy="1841438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8" name="Flussdiagramm: Verbinder 27">
              <a:extLst>
                <a:ext uri="{FF2B5EF4-FFF2-40B4-BE49-F238E27FC236}">
                  <a16:creationId xmlns:a16="http://schemas.microsoft.com/office/drawing/2014/main" id="{177C5716-B1FA-499D-87B2-B63972D7B3BF}"/>
                </a:ext>
              </a:extLst>
            </p:cNvPr>
            <p:cNvSpPr/>
            <p:nvPr/>
          </p:nvSpPr>
          <p:spPr>
            <a:xfrm>
              <a:off x="6285572" y="4371010"/>
              <a:ext cx="874538" cy="901356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Flussdiagramm: Verbinder 11">
              <a:extLst>
                <a:ext uri="{FF2B5EF4-FFF2-40B4-BE49-F238E27FC236}">
                  <a16:creationId xmlns:a16="http://schemas.microsoft.com/office/drawing/2014/main" id="{C0AF6142-03AB-494C-A706-9716342474A6}"/>
                </a:ext>
              </a:extLst>
            </p:cNvPr>
            <p:cNvSpPr/>
            <p:nvPr/>
          </p:nvSpPr>
          <p:spPr>
            <a:xfrm>
              <a:off x="7292582" y="4065594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Flussdiagramm: Verbinder 12">
              <a:extLst>
                <a:ext uri="{FF2B5EF4-FFF2-40B4-BE49-F238E27FC236}">
                  <a16:creationId xmlns:a16="http://schemas.microsoft.com/office/drawing/2014/main" id="{E81F53B2-142A-4F25-B5EB-FD775AFE52C5}"/>
                </a:ext>
              </a:extLst>
            </p:cNvPr>
            <p:cNvSpPr/>
            <p:nvPr/>
          </p:nvSpPr>
          <p:spPr>
            <a:xfrm>
              <a:off x="5831890" y="4065594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Flussdiagramm: Verbinder 15">
              <a:extLst>
                <a:ext uri="{FF2B5EF4-FFF2-40B4-BE49-F238E27FC236}">
                  <a16:creationId xmlns:a16="http://schemas.microsoft.com/office/drawing/2014/main" id="{947F4EB5-2887-4833-AED4-73B6174E8BD0}"/>
                </a:ext>
              </a:extLst>
            </p:cNvPr>
            <p:cNvSpPr/>
            <p:nvPr/>
          </p:nvSpPr>
          <p:spPr>
            <a:xfrm>
              <a:off x="6570440" y="3766654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" name="Flussdiagramm: Verbinder 20">
              <a:extLst>
                <a:ext uri="{FF2B5EF4-FFF2-40B4-BE49-F238E27FC236}">
                  <a16:creationId xmlns:a16="http://schemas.microsoft.com/office/drawing/2014/main" id="{2C177BC3-5782-402B-8FA4-2F3C1A9471E5}"/>
                </a:ext>
              </a:extLst>
            </p:cNvPr>
            <p:cNvSpPr/>
            <p:nvPr/>
          </p:nvSpPr>
          <p:spPr>
            <a:xfrm>
              <a:off x="6961992" y="4692192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2" name="Flussdiagramm: Verbinder 21">
              <a:extLst>
                <a:ext uri="{FF2B5EF4-FFF2-40B4-BE49-F238E27FC236}">
                  <a16:creationId xmlns:a16="http://schemas.microsoft.com/office/drawing/2014/main" id="{9EB898EF-78CF-4A9F-8400-7EC991CBBE84}"/>
                </a:ext>
              </a:extLst>
            </p:cNvPr>
            <p:cNvSpPr/>
            <p:nvPr/>
          </p:nvSpPr>
          <p:spPr>
            <a:xfrm>
              <a:off x="6157793" y="4703912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Flussdiagramm: Verbinder 10">
              <a:extLst>
                <a:ext uri="{FF2B5EF4-FFF2-40B4-BE49-F238E27FC236}">
                  <a16:creationId xmlns:a16="http://schemas.microsoft.com/office/drawing/2014/main" id="{6221B295-65B7-4455-9BDB-CE07117AA895}"/>
                </a:ext>
              </a:extLst>
            </p:cNvPr>
            <p:cNvSpPr/>
            <p:nvPr/>
          </p:nvSpPr>
          <p:spPr>
            <a:xfrm>
              <a:off x="6570440" y="5629449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" name="Flussdiagramm: Verbinder 14">
              <a:extLst>
                <a:ext uri="{FF2B5EF4-FFF2-40B4-BE49-F238E27FC236}">
                  <a16:creationId xmlns:a16="http://schemas.microsoft.com/office/drawing/2014/main" id="{96556B74-9AC4-4392-B66C-8BD973B3FC00}"/>
                </a:ext>
              </a:extLst>
            </p:cNvPr>
            <p:cNvSpPr/>
            <p:nvPr/>
          </p:nvSpPr>
          <p:spPr>
            <a:xfrm>
              <a:off x="7542128" y="4700692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Flussdiagramm: Verbinder 16">
              <a:extLst>
                <a:ext uri="{FF2B5EF4-FFF2-40B4-BE49-F238E27FC236}">
                  <a16:creationId xmlns:a16="http://schemas.microsoft.com/office/drawing/2014/main" id="{FA71DD1F-93DE-46E0-B271-D915390FC70C}"/>
                </a:ext>
              </a:extLst>
            </p:cNvPr>
            <p:cNvSpPr/>
            <p:nvPr/>
          </p:nvSpPr>
          <p:spPr>
            <a:xfrm>
              <a:off x="7287892" y="5349856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Flussdiagramm: Verbinder 17">
              <a:extLst>
                <a:ext uri="{FF2B5EF4-FFF2-40B4-BE49-F238E27FC236}">
                  <a16:creationId xmlns:a16="http://schemas.microsoft.com/office/drawing/2014/main" id="{B8DA5470-5354-46E8-965F-39FE90679AD3}"/>
                </a:ext>
              </a:extLst>
            </p:cNvPr>
            <p:cNvSpPr/>
            <p:nvPr/>
          </p:nvSpPr>
          <p:spPr>
            <a:xfrm>
              <a:off x="5831891" y="5349856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6" name="Flussdiagramm: Verbinder 25">
              <a:extLst>
                <a:ext uri="{FF2B5EF4-FFF2-40B4-BE49-F238E27FC236}">
                  <a16:creationId xmlns:a16="http://schemas.microsoft.com/office/drawing/2014/main" id="{FDBF1F89-B738-4867-BC8A-384EE34DAC91}"/>
                </a:ext>
              </a:extLst>
            </p:cNvPr>
            <p:cNvSpPr/>
            <p:nvPr/>
          </p:nvSpPr>
          <p:spPr>
            <a:xfrm>
              <a:off x="5602120" y="4692192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9" name="Flussdiagramm: Verbinder 38">
              <a:extLst>
                <a:ext uri="{FF2B5EF4-FFF2-40B4-BE49-F238E27FC236}">
                  <a16:creationId xmlns:a16="http://schemas.microsoft.com/office/drawing/2014/main" id="{3A0CF789-E102-4A23-9B4A-7CEBC4C9ED14}"/>
                </a:ext>
              </a:extLst>
            </p:cNvPr>
            <p:cNvSpPr/>
            <p:nvPr/>
          </p:nvSpPr>
          <p:spPr>
            <a:xfrm>
              <a:off x="6568096" y="3109846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79EB7AAE-C870-4C1D-83F6-AC5411109EA7}"/>
              </a:ext>
            </a:extLst>
          </p:cNvPr>
          <p:cNvGrpSpPr/>
          <p:nvPr/>
        </p:nvGrpSpPr>
        <p:grpSpPr>
          <a:xfrm>
            <a:off x="8517552" y="3093731"/>
            <a:ext cx="3391278" cy="3407471"/>
            <a:chOff x="8517552" y="3093731"/>
            <a:chExt cx="3391278" cy="3407471"/>
          </a:xfrm>
        </p:grpSpPr>
        <p:sp>
          <p:nvSpPr>
            <p:cNvPr id="40" name="Flussdiagramm: Verbinder 39">
              <a:extLst>
                <a:ext uri="{FF2B5EF4-FFF2-40B4-BE49-F238E27FC236}">
                  <a16:creationId xmlns:a16="http://schemas.microsoft.com/office/drawing/2014/main" id="{0FA86AF3-BC3E-4621-8CF7-A7295DFD8B18}"/>
                </a:ext>
              </a:extLst>
            </p:cNvPr>
            <p:cNvSpPr/>
            <p:nvPr/>
          </p:nvSpPr>
          <p:spPr>
            <a:xfrm>
              <a:off x="8671504" y="3293599"/>
              <a:ext cx="3122966" cy="3096126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Flussdiagramm: Verbinder 19">
              <a:extLst>
                <a:ext uri="{FF2B5EF4-FFF2-40B4-BE49-F238E27FC236}">
                  <a16:creationId xmlns:a16="http://schemas.microsoft.com/office/drawing/2014/main" id="{DC35CA43-8F4E-4241-B4EF-395C19544B04}"/>
                </a:ext>
              </a:extLst>
            </p:cNvPr>
            <p:cNvSpPr/>
            <p:nvPr/>
          </p:nvSpPr>
          <p:spPr>
            <a:xfrm>
              <a:off x="9245247" y="3921984"/>
              <a:ext cx="1953569" cy="1841438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3" name="Flussdiagramm: Verbinder 22">
              <a:extLst>
                <a:ext uri="{FF2B5EF4-FFF2-40B4-BE49-F238E27FC236}">
                  <a16:creationId xmlns:a16="http://schemas.microsoft.com/office/drawing/2014/main" id="{712DFCCA-D846-4790-97A3-57413D577B34}"/>
                </a:ext>
              </a:extLst>
            </p:cNvPr>
            <p:cNvSpPr/>
            <p:nvPr/>
          </p:nvSpPr>
          <p:spPr>
            <a:xfrm>
              <a:off x="9781141" y="4371010"/>
              <a:ext cx="874538" cy="901356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4" name="Flussdiagramm: Verbinder 23">
              <a:extLst>
                <a:ext uri="{FF2B5EF4-FFF2-40B4-BE49-F238E27FC236}">
                  <a16:creationId xmlns:a16="http://schemas.microsoft.com/office/drawing/2014/main" id="{50396970-C10F-4F4E-AA3A-796840373206}"/>
                </a:ext>
              </a:extLst>
            </p:cNvPr>
            <p:cNvSpPr/>
            <p:nvPr/>
          </p:nvSpPr>
          <p:spPr>
            <a:xfrm>
              <a:off x="10788151" y="4065594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5" name="Flussdiagramm: Verbinder 24">
              <a:extLst>
                <a:ext uri="{FF2B5EF4-FFF2-40B4-BE49-F238E27FC236}">
                  <a16:creationId xmlns:a16="http://schemas.microsoft.com/office/drawing/2014/main" id="{A01DFC59-F9D8-4B27-B4F3-E6385FCC0F9B}"/>
                </a:ext>
              </a:extLst>
            </p:cNvPr>
            <p:cNvSpPr/>
            <p:nvPr/>
          </p:nvSpPr>
          <p:spPr>
            <a:xfrm>
              <a:off x="9327459" y="4065594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Flussdiagramm: Verbinder 29">
              <a:extLst>
                <a:ext uri="{FF2B5EF4-FFF2-40B4-BE49-F238E27FC236}">
                  <a16:creationId xmlns:a16="http://schemas.microsoft.com/office/drawing/2014/main" id="{30311862-E117-4597-B560-A30A9D04B9F7}"/>
                </a:ext>
              </a:extLst>
            </p:cNvPr>
            <p:cNvSpPr/>
            <p:nvPr/>
          </p:nvSpPr>
          <p:spPr>
            <a:xfrm>
              <a:off x="10066009" y="3766654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" name="Flussdiagramm: Verbinder 30">
              <a:extLst>
                <a:ext uri="{FF2B5EF4-FFF2-40B4-BE49-F238E27FC236}">
                  <a16:creationId xmlns:a16="http://schemas.microsoft.com/office/drawing/2014/main" id="{1B5B49E5-3E52-4A8B-A88F-2600206772BE}"/>
                </a:ext>
              </a:extLst>
            </p:cNvPr>
            <p:cNvSpPr/>
            <p:nvPr/>
          </p:nvSpPr>
          <p:spPr>
            <a:xfrm>
              <a:off x="10457561" y="46921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2" name="Flussdiagramm: Verbinder 31">
              <a:extLst>
                <a:ext uri="{FF2B5EF4-FFF2-40B4-BE49-F238E27FC236}">
                  <a16:creationId xmlns:a16="http://schemas.microsoft.com/office/drawing/2014/main" id="{CA3C8E17-9B2D-4A2E-9FF3-4CBA8D19134B}"/>
                </a:ext>
              </a:extLst>
            </p:cNvPr>
            <p:cNvSpPr/>
            <p:nvPr/>
          </p:nvSpPr>
          <p:spPr>
            <a:xfrm>
              <a:off x="9653362" y="470391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3" name="Flussdiagramm: Verbinder 32">
              <a:extLst>
                <a:ext uri="{FF2B5EF4-FFF2-40B4-BE49-F238E27FC236}">
                  <a16:creationId xmlns:a16="http://schemas.microsoft.com/office/drawing/2014/main" id="{B9CA0D23-8E1E-4524-B976-AC7CA1647396}"/>
                </a:ext>
              </a:extLst>
            </p:cNvPr>
            <p:cNvSpPr/>
            <p:nvPr/>
          </p:nvSpPr>
          <p:spPr>
            <a:xfrm>
              <a:off x="10066009" y="5629449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4" name="Flussdiagramm: Verbinder 33">
              <a:extLst>
                <a:ext uri="{FF2B5EF4-FFF2-40B4-BE49-F238E27FC236}">
                  <a16:creationId xmlns:a16="http://schemas.microsoft.com/office/drawing/2014/main" id="{6B3556B2-D7DA-4FE3-9947-7F5ED93F7C11}"/>
                </a:ext>
              </a:extLst>
            </p:cNvPr>
            <p:cNvSpPr/>
            <p:nvPr/>
          </p:nvSpPr>
          <p:spPr>
            <a:xfrm>
              <a:off x="11037697" y="4700692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5" name="Flussdiagramm: Verbinder 34">
              <a:extLst>
                <a:ext uri="{FF2B5EF4-FFF2-40B4-BE49-F238E27FC236}">
                  <a16:creationId xmlns:a16="http://schemas.microsoft.com/office/drawing/2014/main" id="{E8360A33-D627-4A14-8EF5-8C224BEDE3BD}"/>
                </a:ext>
              </a:extLst>
            </p:cNvPr>
            <p:cNvSpPr/>
            <p:nvPr/>
          </p:nvSpPr>
          <p:spPr>
            <a:xfrm>
              <a:off x="10783461" y="5349856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6" name="Flussdiagramm: Verbinder 35">
              <a:extLst>
                <a:ext uri="{FF2B5EF4-FFF2-40B4-BE49-F238E27FC236}">
                  <a16:creationId xmlns:a16="http://schemas.microsoft.com/office/drawing/2014/main" id="{26120CCD-9A32-48FF-A673-463BBB71D667}"/>
                </a:ext>
              </a:extLst>
            </p:cNvPr>
            <p:cNvSpPr/>
            <p:nvPr/>
          </p:nvSpPr>
          <p:spPr>
            <a:xfrm>
              <a:off x="9327460" y="5349856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7" name="Flussdiagramm: Verbinder 36">
              <a:extLst>
                <a:ext uri="{FF2B5EF4-FFF2-40B4-BE49-F238E27FC236}">
                  <a16:creationId xmlns:a16="http://schemas.microsoft.com/office/drawing/2014/main" id="{713201BC-8A6B-43D7-88A3-AF72991CEC61}"/>
                </a:ext>
              </a:extLst>
            </p:cNvPr>
            <p:cNvSpPr/>
            <p:nvPr/>
          </p:nvSpPr>
          <p:spPr>
            <a:xfrm>
              <a:off x="9097689" y="4692192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1" name="Flussdiagramm: Verbinder 40">
              <a:extLst>
                <a:ext uri="{FF2B5EF4-FFF2-40B4-BE49-F238E27FC236}">
                  <a16:creationId xmlns:a16="http://schemas.microsoft.com/office/drawing/2014/main" id="{0E95DAD2-1C21-4DB0-8FCD-F4CAA83CEDDF}"/>
                </a:ext>
              </a:extLst>
            </p:cNvPr>
            <p:cNvSpPr/>
            <p:nvPr/>
          </p:nvSpPr>
          <p:spPr>
            <a:xfrm>
              <a:off x="10788150" y="4065594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2" name="Flussdiagramm: Verbinder 41">
              <a:extLst>
                <a:ext uri="{FF2B5EF4-FFF2-40B4-BE49-F238E27FC236}">
                  <a16:creationId xmlns:a16="http://schemas.microsoft.com/office/drawing/2014/main" id="{BF6E0E2B-52DC-4D1B-B1C2-2356E9E1835E}"/>
                </a:ext>
              </a:extLst>
            </p:cNvPr>
            <p:cNvSpPr/>
            <p:nvPr/>
          </p:nvSpPr>
          <p:spPr>
            <a:xfrm>
              <a:off x="9327458" y="4065594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3" name="Flussdiagramm: Verbinder 42">
              <a:extLst>
                <a:ext uri="{FF2B5EF4-FFF2-40B4-BE49-F238E27FC236}">
                  <a16:creationId xmlns:a16="http://schemas.microsoft.com/office/drawing/2014/main" id="{20C12931-5D57-4EE3-BA64-AA31B3D2BED3}"/>
                </a:ext>
              </a:extLst>
            </p:cNvPr>
            <p:cNvSpPr/>
            <p:nvPr/>
          </p:nvSpPr>
          <p:spPr>
            <a:xfrm>
              <a:off x="10066008" y="3766654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4" name="Flussdiagramm: Verbinder 43">
              <a:extLst>
                <a:ext uri="{FF2B5EF4-FFF2-40B4-BE49-F238E27FC236}">
                  <a16:creationId xmlns:a16="http://schemas.microsoft.com/office/drawing/2014/main" id="{58050DB7-D06E-41A1-8BCD-9957B45714B1}"/>
                </a:ext>
              </a:extLst>
            </p:cNvPr>
            <p:cNvSpPr/>
            <p:nvPr/>
          </p:nvSpPr>
          <p:spPr>
            <a:xfrm>
              <a:off x="10066008" y="5629449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5" name="Flussdiagramm: Verbinder 44">
              <a:extLst>
                <a:ext uri="{FF2B5EF4-FFF2-40B4-BE49-F238E27FC236}">
                  <a16:creationId xmlns:a16="http://schemas.microsoft.com/office/drawing/2014/main" id="{BF4DDBBD-1C94-41F2-B247-4D6E9BF577B6}"/>
                </a:ext>
              </a:extLst>
            </p:cNvPr>
            <p:cNvSpPr/>
            <p:nvPr/>
          </p:nvSpPr>
          <p:spPr>
            <a:xfrm>
              <a:off x="11037696" y="47006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6" name="Flussdiagramm: Verbinder 45">
              <a:extLst>
                <a:ext uri="{FF2B5EF4-FFF2-40B4-BE49-F238E27FC236}">
                  <a16:creationId xmlns:a16="http://schemas.microsoft.com/office/drawing/2014/main" id="{80EDB0BF-1F48-4ED6-8FD2-BDB7A9733050}"/>
                </a:ext>
              </a:extLst>
            </p:cNvPr>
            <p:cNvSpPr/>
            <p:nvPr/>
          </p:nvSpPr>
          <p:spPr>
            <a:xfrm>
              <a:off x="10783460" y="5349856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7" name="Flussdiagramm: Verbinder 46">
              <a:extLst>
                <a:ext uri="{FF2B5EF4-FFF2-40B4-BE49-F238E27FC236}">
                  <a16:creationId xmlns:a16="http://schemas.microsoft.com/office/drawing/2014/main" id="{BB99B5AA-CB27-47FB-B2BE-EEA75671522C}"/>
                </a:ext>
              </a:extLst>
            </p:cNvPr>
            <p:cNvSpPr/>
            <p:nvPr/>
          </p:nvSpPr>
          <p:spPr>
            <a:xfrm>
              <a:off x="9327459" y="5349856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8" name="Flussdiagramm: Verbinder 47">
              <a:extLst>
                <a:ext uri="{FF2B5EF4-FFF2-40B4-BE49-F238E27FC236}">
                  <a16:creationId xmlns:a16="http://schemas.microsoft.com/office/drawing/2014/main" id="{43DFC66F-ED39-4175-A349-4F306DDE7D67}"/>
                </a:ext>
              </a:extLst>
            </p:cNvPr>
            <p:cNvSpPr/>
            <p:nvPr/>
          </p:nvSpPr>
          <p:spPr>
            <a:xfrm>
              <a:off x="9097688" y="46921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9" name="Flussdiagramm: Verbinder 48">
              <a:extLst>
                <a:ext uri="{FF2B5EF4-FFF2-40B4-BE49-F238E27FC236}">
                  <a16:creationId xmlns:a16="http://schemas.microsoft.com/office/drawing/2014/main" id="{D4F770F1-DE3D-448F-B101-48D497039E4E}"/>
                </a:ext>
              </a:extLst>
            </p:cNvPr>
            <p:cNvSpPr/>
            <p:nvPr/>
          </p:nvSpPr>
          <p:spPr>
            <a:xfrm>
              <a:off x="10078243" y="3093731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0" name="Flussdiagramm: Verbinder 49">
              <a:extLst>
                <a:ext uri="{FF2B5EF4-FFF2-40B4-BE49-F238E27FC236}">
                  <a16:creationId xmlns:a16="http://schemas.microsoft.com/office/drawing/2014/main" id="{B2D0F16D-B34C-4426-BEF6-5E7B6ED25F07}"/>
                </a:ext>
              </a:extLst>
            </p:cNvPr>
            <p:cNvSpPr/>
            <p:nvPr/>
          </p:nvSpPr>
          <p:spPr>
            <a:xfrm>
              <a:off x="10078243" y="620226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" name="Flussdiagramm: Verbinder 50">
              <a:extLst>
                <a:ext uri="{FF2B5EF4-FFF2-40B4-BE49-F238E27FC236}">
                  <a16:creationId xmlns:a16="http://schemas.microsoft.com/office/drawing/2014/main" id="{CA77E76F-323F-4B37-8992-2BB61136500F}"/>
                </a:ext>
              </a:extLst>
            </p:cNvPr>
            <p:cNvSpPr/>
            <p:nvPr/>
          </p:nvSpPr>
          <p:spPr>
            <a:xfrm>
              <a:off x="8517552" y="47006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" name="Flussdiagramm: Verbinder 51">
              <a:extLst>
                <a:ext uri="{FF2B5EF4-FFF2-40B4-BE49-F238E27FC236}">
                  <a16:creationId xmlns:a16="http://schemas.microsoft.com/office/drawing/2014/main" id="{AE192A5F-611D-4CE8-8B2D-4F384DE86CB2}"/>
                </a:ext>
              </a:extLst>
            </p:cNvPr>
            <p:cNvSpPr/>
            <p:nvPr/>
          </p:nvSpPr>
          <p:spPr>
            <a:xfrm>
              <a:off x="11599341" y="46921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3" name="Flussdiagramm: Verbinder 52">
              <a:extLst>
                <a:ext uri="{FF2B5EF4-FFF2-40B4-BE49-F238E27FC236}">
                  <a16:creationId xmlns:a16="http://schemas.microsoft.com/office/drawing/2014/main" id="{4F38F9BE-A9C7-42C3-824D-91F147022B8E}"/>
                </a:ext>
              </a:extLst>
            </p:cNvPr>
            <p:cNvSpPr/>
            <p:nvPr/>
          </p:nvSpPr>
          <p:spPr>
            <a:xfrm>
              <a:off x="11265978" y="363796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4" name="Flussdiagramm: Verbinder 53">
              <a:extLst>
                <a:ext uri="{FF2B5EF4-FFF2-40B4-BE49-F238E27FC236}">
                  <a16:creationId xmlns:a16="http://schemas.microsoft.com/office/drawing/2014/main" id="{C52033F1-B1EE-495F-A38D-4FE87C22F27A}"/>
                </a:ext>
              </a:extLst>
            </p:cNvPr>
            <p:cNvSpPr/>
            <p:nvPr/>
          </p:nvSpPr>
          <p:spPr>
            <a:xfrm>
              <a:off x="11192440" y="5813820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5" name="Flussdiagramm: Verbinder 54">
              <a:extLst>
                <a:ext uri="{FF2B5EF4-FFF2-40B4-BE49-F238E27FC236}">
                  <a16:creationId xmlns:a16="http://schemas.microsoft.com/office/drawing/2014/main" id="{0C448824-1BD2-4381-800B-35583B5EB248}"/>
                </a:ext>
              </a:extLst>
            </p:cNvPr>
            <p:cNvSpPr/>
            <p:nvPr/>
          </p:nvSpPr>
          <p:spPr>
            <a:xfrm>
              <a:off x="8899474" y="5741558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3" name="Denkblase: wolkenförmig 2">
            <a:extLst>
              <a:ext uri="{FF2B5EF4-FFF2-40B4-BE49-F238E27FC236}">
                <a16:creationId xmlns:a16="http://schemas.microsoft.com/office/drawing/2014/main" id="{50B83E2B-D47A-43AC-AA49-40F1BC84FC83}"/>
              </a:ext>
            </a:extLst>
          </p:cNvPr>
          <p:cNvSpPr/>
          <p:nvPr/>
        </p:nvSpPr>
        <p:spPr>
          <a:xfrm>
            <a:off x="5093533" y="1842875"/>
            <a:ext cx="2747497" cy="1030443"/>
          </a:xfrm>
          <a:prstGeom prst="cloudCallout">
            <a:avLst>
              <a:gd name="adj1" fmla="val -2007"/>
              <a:gd name="adj2" fmla="val 82739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habe ein Elektron zu </a:t>
            </a:r>
            <a:r>
              <a:rPr lang="de-A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viel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57" name="Denkblase: wolkenförmig 56">
            <a:extLst>
              <a:ext uri="{FF2B5EF4-FFF2-40B4-BE49-F238E27FC236}">
                <a16:creationId xmlns:a16="http://schemas.microsoft.com/office/drawing/2014/main" id="{8C96CF47-EEF7-48ED-A58D-E5398FE00B0F}"/>
              </a:ext>
            </a:extLst>
          </p:cNvPr>
          <p:cNvSpPr/>
          <p:nvPr/>
        </p:nvSpPr>
        <p:spPr>
          <a:xfrm>
            <a:off x="9046973" y="1883659"/>
            <a:ext cx="3000648" cy="1030443"/>
          </a:xfrm>
          <a:prstGeom prst="cloudCallout">
            <a:avLst>
              <a:gd name="adj1" fmla="val -20691"/>
              <a:gd name="adj2" fmla="val 79625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ich habe ein Elektron zu </a:t>
            </a:r>
            <a:r>
              <a:rPr lang="de-A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wenig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7AF1B8F0-4C9C-4C1D-BE90-9B3359CF4503}"/>
              </a:ext>
            </a:extLst>
          </p:cNvPr>
          <p:cNvSpPr/>
          <p:nvPr/>
        </p:nvSpPr>
        <p:spPr>
          <a:xfrm>
            <a:off x="4962902" y="6132844"/>
            <a:ext cx="1349635" cy="525744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Natrium</a:t>
            </a: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19627FFC-7A17-4F49-8F37-B0236D13C301}"/>
              </a:ext>
            </a:extLst>
          </p:cNvPr>
          <p:cNvSpPr/>
          <p:nvPr/>
        </p:nvSpPr>
        <p:spPr>
          <a:xfrm>
            <a:off x="8493026" y="6165716"/>
            <a:ext cx="1349635" cy="492872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Chlor</a:t>
            </a:r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998C9F4A-4F13-425A-B2E6-38040C81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8008" y="3000518"/>
            <a:ext cx="511400" cy="10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409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  <p:bldP spid="57" grpId="0" animBg="1"/>
      <p:bldP spid="58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Ionenbindung</a:t>
            </a:r>
          </a:p>
        </p:txBody>
      </p:sp>
      <p:sp>
        <p:nvSpPr>
          <p:cNvPr id="38" name="Flussdiagramm: Verbinder 37">
            <a:extLst>
              <a:ext uri="{FF2B5EF4-FFF2-40B4-BE49-F238E27FC236}">
                <a16:creationId xmlns:a16="http://schemas.microsoft.com/office/drawing/2014/main" id="{B9CFA7CA-1D47-4704-8972-11E092C9C9FA}"/>
              </a:ext>
            </a:extLst>
          </p:cNvPr>
          <p:cNvSpPr/>
          <p:nvPr/>
        </p:nvSpPr>
        <p:spPr>
          <a:xfrm>
            <a:off x="2620110" y="3357767"/>
            <a:ext cx="3122966" cy="3096126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Flussdiagramm: Verbinder 28">
            <a:extLst>
              <a:ext uri="{FF2B5EF4-FFF2-40B4-BE49-F238E27FC236}">
                <a16:creationId xmlns:a16="http://schemas.microsoft.com/office/drawing/2014/main" id="{BFF90156-1FD5-4DD0-B899-102D7A66D6F2}"/>
              </a:ext>
            </a:extLst>
          </p:cNvPr>
          <p:cNvSpPr/>
          <p:nvPr/>
        </p:nvSpPr>
        <p:spPr>
          <a:xfrm>
            <a:off x="3203307" y="3986152"/>
            <a:ext cx="1953569" cy="1841438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Flussdiagramm: Verbinder 27">
            <a:extLst>
              <a:ext uri="{FF2B5EF4-FFF2-40B4-BE49-F238E27FC236}">
                <a16:creationId xmlns:a16="http://schemas.microsoft.com/office/drawing/2014/main" id="{177C5716-B1FA-499D-87B2-B63972D7B3BF}"/>
              </a:ext>
            </a:extLst>
          </p:cNvPr>
          <p:cNvSpPr/>
          <p:nvPr/>
        </p:nvSpPr>
        <p:spPr>
          <a:xfrm>
            <a:off x="3739201" y="4435178"/>
            <a:ext cx="874538" cy="901356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Flussdiagramm: Verbinder 11">
            <a:extLst>
              <a:ext uri="{FF2B5EF4-FFF2-40B4-BE49-F238E27FC236}">
                <a16:creationId xmlns:a16="http://schemas.microsoft.com/office/drawing/2014/main" id="{C0AF6142-03AB-494C-A706-9716342474A6}"/>
              </a:ext>
            </a:extLst>
          </p:cNvPr>
          <p:cNvSpPr/>
          <p:nvPr/>
        </p:nvSpPr>
        <p:spPr>
          <a:xfrm>
            <a:off x="4746211" y="4129762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Flussdiagramm: Verbinder 12">
            <a:extLst>
              <a:ext uri="{FF2B5EF4-FFF2-40B4-BE49-F238E27FC236}">
                <a16:creationId xmlns:a16="http://schemas.microsoft.com/office/drawing/2014/main" id="{E81F53B2-142A-4F25-B5EB-FD775AFE52C5}"/>
              </a:ext>
            </a:extLst>
          </p:cNvPr>
          <p:cNvSpPr/>
          <p:nvPr/>
        </p:nvSpPr>
        <p:spPr>
          <a:xfrm>
            <a:off x="3285519" y="4129762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Flussdiagramm: Verbinder 15">
            <a:extLst>
              <a:ext uri="{FF2B5EF4-FFF2-40B4-BE49-F238E27FC236}">
                <a16:creationId xmlns:a16="http://schemas.microsoft.com/office/drawing/2014/main" id="{947F4EB5-2887-4833-AED4-73B6174E8BD0}"/>
              </a:ext>
            </a:extLst>
          </p:cNvPr>
          <p:cNvSpPr/>
          <p:nvPr/>
        </p:nvSpPr>
        <p:spPr>
          <a:xfrm>
            <a:off x="4024069" y="3830822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Flussdiagramm: Verbinder 20">
            <a:extLst>
              <a:ext uri="{FF2B5EF4-FFF2-40B4-BE49-F238E27FC236}">
                <a16:creationId xmlns:a16="http://schemas.microsoft.com/office/drawing/2014/main" id="{2C177BC3-5782-402B-8FA4-2F3C1A9471E5}"/>
              </a:ext>
            </a:extLst>
          </p:cNvPr>
          <p:cNvSpPr/>
          <p:nvPr/>
        </p:nvSpPr>
        <p:spPr>
          <a:xfrm>
            <a:off x="4415621" y="4756360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Flussdiagramm: Verbinder 21">
            <a:extLst>
              <a:ext uri="{FF2B5EF4-FFF2-40B4-BE49-F238E27FC236}">
                <a16:creationId xmlns:a16="http://schemas.microsoft.com/office/drawing/2014/main" id="{9EB898EF-78CF-4A9F-8400-7EC991CBBE84}"/>
              </a:ext>
            </a:extLst>
          </p:cNvPr>
          <p:cNvSpPr/>
          <p:nvPr/>
        </p:nvSpPr>
        <p:spPr>
          <a:xfrm>
            <a:off x="3611422" y="4768080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Flussdiagramm: Verbinder 10">
            <a:extLst>
              <a:ext uri="{FF2B5EF4-FFF2-40B4-BE49-F238E27FC236}">
                <a16:creationId xmlns:a16="http://schemas.microsoft.com/office/drawing/2014/main" id="{6221B295-65B7-4455-9BDB-CE07117AA895}"/>
              </a:ext>
            </a:extLst>
          </p:cNvPr>
          <p:cNvSpPr/>
          <p:nvPr/>
        </p:nvSpPr>
        <p:spPr>
          <a:xfrm>
            <a:off x="4024069" y="5693617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Flussdiagramm: Verbinder 14">
            <a:extLst>
              <a:ext uri="{FF2B5EF4-FFF2-40B4-BE49-F238E27FC236}">
                <a16:creationId xmlns:a16="http://schemas.microsoft.com/office/drawing/2014/main" id="{96556B74-9AC4-4392-B66C-8BD973B3FC00}"/>
              </a:ext>
            </a:extLst>
          </p:cNvPr>
          <p:cNvSpPr/>
          <p:nvPr/>
        </p:nvSpPr>
        <p:spPr>
          <a:xfrm>
            <a:off x="4995757" y="4764860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Flussdiagramm: Verbinder 16">
            <a:extLst>
              <a:ext uri="{FF2B5EF4-FFF2-40B4-BE49-F238E27FC236}">
                <a16:creationId xmlns:a16="http://schemas.microsoft.com/office/drawing/2014/main" id="{FA71DD1F-93DE-46E0-B271-D915390FC70C}"/>
              </a:ext>
            </a:extLst>
          </p:cNvPr>
          <p:cNvSpPr/>
          <p:nvPr/>
        </p:nvSpPr>
        <p:spPr>
          <a:xfrm>
            <a:off x="4741521" y="5414024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Flussdiagramm: Verbinder 17">
            <a:extLst>
              <a:ext uri="{FF2B5EF4-FFF2-40B4-BE49-F238E27FC236}">
                <a16:creationId xmlns:a16="http://schemas.microsoft.com/office/drawing/2014/main" id="{B8DA5470-5354-46E8-965F-39FE90679AD3}"/>
              </a:ext>
            </a:extLst>
          </p:cNvPr>
          <p:cNvSpPr/>
          <p:nvPr/>
        </p:nvSpPr>
        <p:spPr>
          <a:xfrm>
            <a:off x="3285520" y="5414024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Flussdiagramm: Verbinder 25">
            <a:extLst>
              <a:ext uri="{FF2B5EF4-FFF2-40B4-BE49-F238E27FC236}">
                <a16:creationId xmlns:a16="http://schemas.microsoft.com/office/drawing/2014/main" id="{FDBF1F89-B738-4867-BC8A-384EE34DAC91}"/>
              </a:ext>
            </a:extLst>
          </p:cNvPr>
          <p:cNvSpPr/>
          <p:nvPr/>
        </p:nvSpPr>
        <p:spPr>
          <a:xfrm>
            <a:off x="3055749" y="4756360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79EB7AAE-C870-4C1D-83F6-AC5411109EA7}"/>
              </a:ext>
            </a:extLst>
          </p:cNvPr>
          <p:cNvGrpSpPr/>
          <p:nvPr/>
        </p:nvGrpSpPr>
        <p:grpSpPr>
          <a:xfrm>
            <a:off x="6324105" y="3157899"/>
            <a:ext cx="3391278" cy="3407471"/>
            <a:chOff x="8517552" y="3093731"/>
            <a:chExt cx="3391278" cy="3407471"/>
          </a:xfrm>
        </p:grpSpPr>
        <p:sp>
          <p:nvSpPr>
            <p:cNvPr id="40" name="Flussdiagramm: Verbinder 39">
              <a:extLst>
                <a:ext uri="{FF2B5EF4-FFF2-40B4-BE49-F238E27FC236}">
                  <a16:creationId xmlns:a16="http://schemas.microsoft.com/office/drawing/2014/main" id="{0FA86AF3-BC3E-4621-8CF7-A7295DFD8B18}"/>
                </a:ext>
              </a:extLst>
            </p:cNvPr>
            <p:cNvSpPr/>
            <p:nvPr/>
          </p:nvSpPr>
          <p:spPr>
            <a:xfrm>
              <a:off x="8671504" y="3293599"/>
              <a:ext cx="3122966" cy="3096126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Flussdiagramm: Verbinder 19">
              <a:extLst>
                <a:ext uri="{FF2B5EF4-FFF2-40B4-BE49-F238E27FC236}">
                  <a16:creationId xmlns:a16="http://schemas.microsoft.com/office/drawing/2014/main" id="{DC35CA43-8F4E-4241-B4EF-395C19544B04}"/>
                </a:ext>
              </a:extLst>
            </p:cNvPr>
            <p:cNvSpPr/>
            <p:nvPr/>
          </p:nvSpPr>
          <p:spPr>
            <a:xfrm>
              <a:off x="9245247" y="3921984"/>
              <a:ext cx="1953569" cy="1841438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3" name="Flussdiagramm: Verbinder 22">
              <a:extLst>
                <a:ext uri="{FF2B5EF4-FFF2-40B4-BE49-F238E27FC236}">
                  <a16:creationId xmlns:a16="http://schemas.microsoft.com/office/drawing/2014/main" id="{712DFCCA-D846-4790-97A3-57413D577B34}"/>
                </a:ext>
              </a:extLst>
            </p:cNvPr>
            <p:cNvSpPr/>
            <p:nvPr/>
          </p:nvSpPr>
          <p:spPr>
            <a:xfrm>
              <a:off x="9781141" y="4371010"/>
              <a:ext cx="874538" cy="901356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4" name="Flussdiagramm: Verbinder 23">
              <a:extLst>
                <a:ext uri="{FF2B5EF4-FFF2-40B4-BE49-F238E27FC236}">
                  <a16:creationId xmlns:a16="http://schemas.microsoft.com/office/drawing/2014/main" id="{50396970-C10F-4F4E-AA3A-796840373206}"/>
                </a:ext>
              </a:extLst>
            </p:cNvPr>
            <p:cNvSpPr/>
            <p:nvPr/>
          </p:nvSpPr>
          <p:spPr>
            <a:xfrm>
              <a:off x="10788151" y="4065594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5" name="Flussdiagramm: Verbinder 24">
              <a:extLst>
                <a:ext uri="{FF2B5EF4-FFF2-40B4-BE49-F238E27FC236}">
                  <a16:creationId xmlns:a16="http://schemas.microsoft.com/office/drawing/2014/main" id="{A01DFC59-F9D8-4B27-B4F3-E6385FCC0F9B}"/>
                </a:ext>
              </a:extLst>
            </p:cNvPr>
            <p:cNvSpPr/>
            <p:nvPr/>
          </p:nvSpPr>
          <p:spPr>
            <a:xfrm>
              <a:off x="9327459" y="4065594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Flussdiagramm: Verbinder 29">
              <a:extLst>
                <a:ext uri="{FF2B5EF4-FFF2-40B4-BE49-F238E27FC236}">
                  <a16:creationId xmlns:a16="http://schemas.microsoft.com/office/drawing/2014/main" id="{30311862-E117-4597-B560-A30A9D04B9F7}"/>
                </a:ext>
              </a:extLst>
            </p:cNvPr>
            <p:cNvSpPr/>
            <p:nvPr/>
          </p:nvSpPr>
          <p:spPr>
            <a:xfrm>
              <a:off x="10066009" y="3766654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1" name="Flussdiagramm: Verbinder 30">
              <a:extLst>
                <a:ext uri="{FF2B5EF4-FFF2-40B4-BE49-F238E27FC236}">
                  <a16:creationId xmlns:a16="http://schemas.microsoft.com/office/drawing/2014/main" id="{1B5B49E5-3E52-4A8B-A88F-2600206772BE}"/>
                </a:ext>
              </a:extLst>
            </p:cNvPr>
            <p:cNvSpPr/>
            <p:nvPr/>
          </p:nvSpPr>
          <p:spPr>
            <a:xfrm>
              <a:off x="10457561" y="46921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2" name="Flussdiagramm: Verbinder 31">
              <a:extLst>
                <a:ext uri="{FF2B5EF4-FFF2-40B4-BE49-F238E27FC236}">
                  <a16:creationId xmlns:a16="http://schemas.microsoft.com/office/drawing/2014/main" id="{CA3C8E17-9B2D-4A2E-9FF3-4CBA8D19134B}"/>
                </a:ext>
              </a:extLst>
            </p:cNvPr>
            <p:cNvSpPr/>
            <p:nvPr/>
          </p:nvSpPr>
          <p:spPr>
            <a:xfrm>
              <a:off x="9653362" y="470391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3" name="Flussdiagramm: Verbinder 32">
              <a:extLst>
                <a:ext uri="{FF2B5EF4-FFF2-40B4-BE49-F238E27FC236}">
                  <a16:creationId xmlns:a16="http://schemas.microsoft.com/office/drawing/2014/main" id="{B9CA0D23-8E1E-4524-B976-AC7CA1647396}"/>
                </a:ext>
              </a:extLst>
            </p:cNvPr>
            <p:cNvSpPr/>
            <p:nvPr/>
          </p:nvSpPr>
          <p:spPr>
            <a:xfrm>
              <a:off x="10066009" y="5629449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4" name="Flussdiagramm: Verbinder 33">
              <a:extLst>
                <a:ext uri="{FF2B5EF4-FFF2-40B4-BE49-F238E27FC236}">
                  <a16:creationId xmlns:a16="http://schemas.microsoft.com/office/drawing/2014/main" id="{6B3556B2-D7DA-4FE3-9947-7F5ED93F7C11}"/>
                </a:ext>
              </a:extLst>
            </p:cNvPr>
            <p:cNvSpPr/>
            <p:nvPr/>
          </p:nvSpPr>
          <p:spPr>
            <a:xfrm>
              <a:off x="11037697" y="4700692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5" name="Flussdiagramm: Verbinder 34">
              <a:extLst>
                <a:ext uri="{FF2B5EF4-FFF2-40B4-BE49-F238E27FC236}">
                  <a16:creationId xmlns:a16="http://schemas.microsoft.com/office/drawing/2014/main" id="{E8360A33-D627-4A14-8EF5-8C224BEDE3BD}"/>
                </a:ext>
              </a:extLst>
            </p:cNvPr>
            <p:cNvSpPr/>
            <p:nvPr/>
          </p:nvSpPr>
          <p:spPr>
            <a:xfrm>
              <a:off x="10783461" y="5349856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6" name="Flussdiagramm: Verbinder 35">
              <a:extLst>
                <a:ext uri="{FF2B5EF4-FFF2-40B4-BE49-F238E27FC236}">
                  <a16:creationId xmlns:a16="http://schemas.microsoft.com/office/drawing/2014/main" id="{26120CCD-9A32-48FF-A673-463BBB71D667}"/>
                </a:ext>
              </a:extLst>
            </p:cNvPr>
            <p:cNvSpPr/>
            <p:nvPr/>
          </p:nvSpPr>
          <p:spPr>
            <a:xfrm>
              <a:off x="9327460" y="5349856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7" name="Flussdiagramm: Verbinder 36">
              <a:extLst>
                <a:ext uri="{FF2B5EF4-FFF2-40B4-BE49-F238E27FC236}">
                  <a16:creationId xmlns:a16="http://schemas.microsoft.com/office/drawing/2014/main" id="{713201BC-8A6B-43D7-88A3-AF72991CEC61}"/>
                </a:ext>
              </a:extLst>
            </p:cNvPr>
            <p:cNvSpPr/>
            <p:nvPr/>
          </p:nvSpPr>
          <p:spPr>
            <a:xfrm>
              <a:off x="9097689" y="4692192"/>
              <a:ext cx="309489" cy="298940"/>
            </a:xfrm>
            <a:prstGeom prst="flowChartConnector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1" name="Flussdiagramm: Verbinder 40">
              <a:extLst>
                <a:ext uri="{FF2B5EF4-FFF2-40B4-BE49-F238E27FC236}">
                  <a16:creationId xmlns:a16="http://schemas.microsoft.com/office/drawing/2014/main" id="{0E95DAD2-1C21-4DB0-8FCD-F4CAA83CEDDF}"/>
                </a:ext>
              </a:extLst>
            </p:cNvPr>
            <p:cNvSpPr/>
            <p:nvPr/>
          </p:nvSpPr>
          <p:spPr>
            <a:xfrm>
              <a:off x="10788150" y="4065594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2" name="Flussdiagramm: Verbinder 41">
              <a:extLst>
                <a:ext uri="{FF2B5EF4-FFF2-40B4-BE49-F238E27FC236}">
                  <a16:creationId xmlns:a16="http://schemas.microsoft.com/office/drawing/2014/main" id="{BF6E0E2B-52DC-4D1B-B1C2-2356E9E1835E}"/>
                </a:ext>
              </a:extLst>
            </p:cNvPr>
            <p:cNvSpPr/>
            <p:nvPr/>
          </p:nvSpPr>
          <p:spPr>
            <a:xfrm>
              <a:off x="9327458" y="4065594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3" name="Flussdiagramm: Verbinder 42">
              <a:extLst>
                <a:ext uri="{FF2B5EF4-FFF2-40B4-BE49-F238E27FC236}">
                  <a16:creationId xmlns:a16="http://schemas.microsoft.com/office/drawing/2014/main" id="{20C12931-5D57-4EE3-BA64-AA31B3D2BED3}"/>
                </a:ext>
              </a:extLst>
            </p:cNvPr>
            <p:cNvSpPr/>
            <p:nvPr/>
          </p:nvSpPr>
          <p:spPr>
            <a:xfrm>
              <a:off x="10066008" y="3766654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4" name="Flussdiagramm: Verbinder 43">
              <a:extLst>
                <a:ext uri="{FF2B5EF4-FFF2-40B4-BE49-F238E27FC236}">
                  <a16:creationId xmlns:a16="http://schemas.microsoft.com/office/drawing/2014/main" id="{58050DB7-D06E-41A1-8BCD-9957B45714B1}"/>
                </a:ext>
              </a:extLst>
            </p:cNvPr>
            <p:cNvSpPr/>
            <p:nvPr/>
          </p:nvSpPr>
          <p:spPr>
            <a:xfrm>
              <a:off x="10066008" y="5629449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5" name="Flussdiagramm: Verbinder 44">
              <a:extLst>
                <a:ext uri="{FF2B5EF4-FFF2-40B4-BE49-F238E27FC236}">
                  <a16:creationId xmlns:a16="http://schemas.microsoft.com/office/drawing/2014/main" id="{BF4DDBBD-1C94-41F2-B247-4D6E9BF577B6}"/>
                </a:ext>
              </a:extLst>
            </p:cNvPr>
            <p:cNvSpPr/>
            <p:nvPr/>
          </p:nvSpPr>
          <p:spPr>
            <a:xfrm>
              <a:off x="11037696" y="47006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6" name="Flussdiagramm: Verbinder 45">
              <a:extLst>
                <a:ext uri="{FF2B5EF4-FFF2-40B4-BE49-F238E27FC236}">
                  <a16:creationId xmlns:a16="http://schemas.microsoft.com/office/drawing/2014/main" id="{80EDB0BF-1F48-4ED6-8FD2-BDB7A9733050}"/>
                </a:ext>
              </a:extLst>
            </p:cNvPr>
            <p:cNvSpPr/>
            <p:nvPr/>
          </p:nvSpPr>
          <p:spPr>
            <a:xfrm>
              <a:off x="10783460" y="5349856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7" name="Flussdiagramm: Verbinder 46">
              <a:extLst>
                <a:ext uri="{FF2B5EF4-FFF2-40B4-BE49-F238E27FC236}">
                  <a16:creationId xmlns:a16="http://schemas.microsoft.com/office/drawing/2014/main" id="{BB99B5AA-CB27-47FB-B2BE-EEA75671522C}"/>
                </a:ext>
              </a:extLst>
            </p:cNvPr>
            <p:cNvSpPr/>
            <p:nvPr/>
          </p:nvSpPr>
          <p:spPr>
            <a:xfrm>
              <a:off x="9327459" y="5349856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8" name="Flussdiagramm: Verbinder 47">
              <a:extLst>
                <a:ext uri="{FF2B5EF4-FFF2-40B4-BE49-F238E27FC236}">
                  <a16:creationId xmlns:a16="http://schemas.microsoft.com/office/drawing/2014/main" id="{43DFC66F-ED39-4175-A349-4F306DDE7D67}"/>
                </a:ext>
              </a:extLst>
            </p:cNvPr>
            <p:cNvSpPr/>
            <p:nvPr/>
          </p:nvSpPr>
          <p:spPr>
            <a:xfrm>
              <a:off x="9097688" y="46921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9" name="Flussdiagramm: Verbinder 48">
              <a:extLst>
                <a:ext uri="{FF2B5EF4-FFF2-40B4-BE49-F238E27FC236}">
                  <a16:creationId xmlns:a16="http://schemas.microsoft.com/office/drawing/2014/main" id="{D4F770F1-DE3D-448F-B101-48D497039E4E}"/>
                </a:ext>
              </a:extLst>
            </p:cNvPr>
            <p:cNvSpPr/>
            <p:nvPr/>
          </p:nvSpPr>
          <p:spPr>
            <a:xfrm>
              <a:off x="10078243" y="3093731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0" name="Flussdiagramm: Verbinder 49">
              <a:extLst>
                <a:ext uri="{FF2B5EF4-FFF2-40B4-BE49-F238E27FC236}">
                  <a16:creationId xmlns:a16="http://schemas.microsoft.com/office/drawing/2014/main" id="{B2D0F16D-B34C-4426-BEF6-5E7B6ED25F07}"/>
                </a:ext>
              </a:extLst>
            </p:cNvPr>
            <p:cNvSpPr/>
            <p:nvPr/>
          </p:nvSpPr>
          <p:spPr>
            <a:xfrm>
              <a:off x="10078243" y="620226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" name="Flussdiagramm: Verbinder 50">
              <a:extLst>
                <a:ext uri="{FF2B5EF4-FFF2-40B4-BE49-F238E27FC236}">
                  <a16:creationId xmlns:a16="http://schemas.microsoft.com/office/drawing/2014/main" id="{CA77E76F-323F-4B37-8992-2BB61136500F}"/>
                </a:ext>
              </a:extLst>
            </p:cNvPr>
            <p:cNvSpPr/>
            <p:nvPr/>
          </p:nvSpPr>
          <p:spPr>
            <a:xfrm>
              <a:off x="8517552" y="47006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" name="Flussdiagramm: Verbinder 51">
              <a:extLst>
                <a:ext uri="{FF2B5EF4-FFF2-40B4-BE49-F238E27FC236}">
                  <a16:creationId xmlns:a16="http://schemas.microsoft.com/office/drawing/2014/main" id="{AE192A5F-611D-4CE8-8B2D-4F384DE86CB2}"/>
                </a:ext>
              </a:extLst>
            </p:cNvPr>
            <p:cNvSpPr/>
            <p:nvPr/>
          </p:nvSpPr>
          <p:spPr>
            <a:xfrm>
              <a:off x="11599341" y="46921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3" name="Flussdiagramm: Verbinder 52">
              <a:extLst>
                <a:ext uri="{FF2B5EF4-FFF2-40B4-BE49-F238E27FC236}">
                  <a16:creationId xmlns:a16="http://schemas.microsoft.com/office/drawing/2014/main" id="{4F38F9BE-A9C7-42C3-824D-91F147022B8E}"/>
                </a:ext>
              </a:extLst>
            </p:cNvPr>
            <p:cNvSpPr/>
            <p:nvPr/>
          </p:nvSpPr>
          <p:spPr>
            <a:xfrm>
              <a:off x="11265978" y="363796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4" name="Flussdiagramm: Verbinder 53">
              <a:extLst>
                <a:ext uri="{FF2B5EF4-FFF2-40B4-BE49-F238E27FC236}">
                  <a16:creationId xmlns:a16="http://schemas.microsoft.com/office/drawing/2014/main" id="{C52033F1-B1EE-495F-A38D-4FE87C22F27A}"/>
                </a:ext>
              </a:extLst>
            </p:cNvPr>
            <p:cNvSpPr/>
            <p:nvPr/>
          </p:nvSpPr>
          <p:spPr>
            <a:xfrm>
              <a:off x="11192440" y="5813820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5" name="Flussdiagramm: Verbinder 54">
              <a:extLst>
                <a:ext uri="{FF2B5EF4-FFF2-40B4-BE49-F238E27FC236}">
                  <a16:creationId xmlns:a16="http://schemas.microsoft.com/office/drawing/2014/main" id="{0C448824-1BD2-4381-800B-35583B5EB248}"/>
                </a:ext>
              </a:extLst>
            </p:cNvPr>
            <p:cNvSpPr/>
            <p:nvPr/>
          </p:nvSpPr>
          <p:spPr>
            <a:xfrm>
              <a:off x="8899474" y="5741558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3" name="Denkblase: wolkenförmig 2">
            <a:extLst>
              <a:ext uri="{FF2B5EF4-FFF2-40B4-BE49-F238E27FC236}">
                <a16:creationId xmlns:a16="http://schemas.microsoft.com/office/drawing/2014/main" id="{50B83E2B-D47A-43AC-AA49-40F1BC84FC83}"/>
              </a:ext>
            </a:extLst>
          </p:cNvPr>
          <p:cNvSpPr/>
          <p:nvPr/>
        </p:nvSpPr>
        <p:spPr>
          <a:xfrm>
            <a:off x="661176" y="2058461"/>
            <a:ext cx="2747497" cy="1030443"/>
          </a:xfrm>
          <a:prstGeom prst="cloudCallout">
            <a:avLst>
              <a:gd name="adj1" fmla="val 39449"/>
              <a:gd name="adj2" fmla="val 84296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gebe einfach ein Elektron ab!</a:t>
            </a:r>
          </a:p>
        </p:txBody>
      </p:sp>
      <p:sp>
        <p:nvSpPr>
          <p:cNvPr id="57" name="Denkblase: wolkenförmig 56">
            <a:extLst>
              <a:ext uri="{FF2B5EF4-FFF2-40B4-BE49-F238E27FC236}">
                <a16:creationId xmlns:a16="http://schemas.microsoft.com/office/drawing/2014/main" id="{8C96CF47-EEF7-48ED-A58D-E5398FE00B0F}"/>
              </a:ext>
            </a:extLst>
          </p:cNvPr>
          <p:cNvSpPr/>
          <p:nvPr/>
        </p:nvSpPr>
        <p:spPr>
          <a:xfrm>
            <a:off x="7769404" y="1962489"/>
            <a:ext cx="4135316" cy="1030443"/>
          </a:xfrm>
          <a:prstGeom prst="cloudCallout">
            <a:avLst>
              <a:gd name="adj1" fmla="val -27115"/>
              <a:gd name="adj2" fmla="val 84295"/>
            </a:avLst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ich nehme dieses Elektron dann einfach auf!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7AF1B8F0-4C9C-4C1D-BE90-9B3359CF4503}"/>
              </a:ext>
            </a:extLst>
          </p:cNvPr>
          <p:cNvSpPr/>
          <p:nvPr/>
        </p:nvSpPr>
        <p:spPr>
          <a:xfrm>
            <a:off x="2416531" y="6197012"/>
            <a:ext cx="1349635" cy="525744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Natrium</a:t>
            </a: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19627FFC-7A17-4F49-8F37-B0236D13C301}"/>
              </a:ext>
            </a:extLst>
          </p:cNvPr>
          <p:cNvSpPr/>
          <p:nvPr/>
        </p:nvSpPr>
        <p:spPr>
          <a:xfrm>
            <a:off x="6299579" y="6229884"/>
            <a:ext cx="1349635" cy="492872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Chlor</a:t>
            </a:r>
          </a:p>
        </p:txBody>
      </p:sp>
      <p:sp>
        <p:nvSpPr>
          <p:cNvPr id="39" name="Flussdiagramm: Verbinder 38">
            <a:extLst>
              <a:ext uri="{FF2B5EF4-FFF2-40B4-BE49-F238E27FC236}">
                <a16:creationId xmlns:a16="http://schemas.microsoft.com/office/drawing/2014/main" id="{3A0CF789-E102-4A23-9B4A-7CEBC4C9ED14}"/>
              </a:ext>
            </a:extLst>
          </p:cNvPr>
          <p:cNvSpPr/>
          <p:nvPr/>
        </p:nvSpPr>
        <p:spPr>
          <a:xfrm>
            <a:off x="4021725" y="3174014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6" name="Flussdiagramm: Verbinder 55">
            <a:extLst>
              <a:ext uri="{FF2B5EF4-FFF2-40B4-BE49-F238E27FC236}">
                <a16:creationId xmlns:a16="http://schemas.microsoft.com/office/drawing/2014/main" id="{F52F5130-606D-4A39-B16F-184E8BEF0A5C}"/>
              </a:ext>
            </a:extLst>
          </p:cNvPr>
          <p:cNvSpPr/>
          <p:nvPr/>
        </p:nvSpPr>
        <p:spPr>
          <a:xfrm>
            <a:off x="6753651" y="3711655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6DA7F960-9B4C-489C-BD52-3920F2466CD0}"/>
              </a:ext>
            </a:extLst>
          </p:cNvPr>
          <p:cNvSpPr/>
          <p:nvPr/>
        </p:nvSpPr>
        <p:spPr>
          <a:xfrm>
            <a:off x="2416531" y="6208732"/>
            <a:ext cx="1349635" cy="525744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C279A526-D528-4066-9998-F0C60495E4E8}"/>
              </a:ext>
            </a:extLst>
          </p:cNvPr>
          <p:cNvSpPr/>
          <p:nvPr/>
        </p:nvSpPr>
        <p:spPr>
          <a:xfrm>
            <a:off x="6299579" y="6238384"/>
            <a:ext cx="1349635" cy="492872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" name="Pfeil: nach links 1">
            <a:extLst>
              <a:ext uri="{FF2B5EF4-FFF2-40B4-BE49-F238E27FC236}">
                <a16:creationId xmlns:a16="http://schemas.microsoft.com/office/drawing/2014/main" id="{A3DE3566-D1DA-4B81-988E-684280F897FE}"/>
              </a:ext>
            </a:extLst>
          </p:cNvPr>
          <p:cNvSpPr/>
          <p:nvPr/>
        </p:nvSpPr>
        <p:spPr>
          <a:xfrm>
            <a:off x="5422237" y="3986152"/>
            <a:ext cx="734980" cy="601640"/>
          </a:xfrm>
          <a:prstGeom prst="lef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2" name="Pfeil: nach links 61">
            <a:extLst>
              <a:ext uri="{FF2B5EF4-FFF2-40B4-BE49-F238E27FC236}">
                <a16:creationId xmlns:a16="http://schemas.microsoft.com/office/drawing/2014/main" id="{5F120037-9783-49C4-A967-76FD14763F37}"/>
              </a:ext>
            </a:extLst>
          </p:cNvPr>
          <p:cNvSpPr/>
          <p:nvPr/>
        </p:nvSpPr>
        <p:spPr>
          <a:xfrm flipH="1">
            <a:off x="5479416" y="5261052"/>
            <a:ext cx="734980" cy="601640"/>
          </a:xfrm>
          <a:prstGeom prst="lef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Sprechblase: rechteckig mit abgerundeten Ecken 4">
            <a:extLst>
              <a:ext uri="{FF2B5EF4-FFF2-40B4-BE49-F238E27FC236}">
                <a16:creationId xmlns:a16="http://schemas.microsoft.com/office/drawing/2014/main" id="{5469D8C7-6C35-4913-A3FB-1C34117468A8}"/>
              </a:ext>
            </a:extLst>
          </p:cNvPr>
          <p:cNvSpPr/>
          <p:nvPr/>
        </p:nvSpPr>
        <p:spPr>
          <a:xfrm>
            <a:off x="5064206" y="3022686"/>
            <a:ext cx="1565400" cy="724357"/>
          </a:xfrm>
          <a:prstGeom prst="wedgeRoundRectCallout">
            <a:avLst>
              <a:gd name="adj1" fmla="val -20833"/>
              <a:gd name="adj2" fmla="val 700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/>
              <a:t>elektrostatische Anziehung</a:t>
            </a:r>
          </a:p>
        </p:txBody>
      </p:sp>
      <p:pic>
        <p:nvPicPr>
          <p:cNvPr id="63" name="Grafik 62">
            <a:extLst>
              <a:ext uri="{FF2B5EF4-FFF2-40B4-BE49-F238E27FC236}">
                <a16:creationId xmlns:a16="http://schemas.microsoft.com/office/drawing/2014/main" id="{EA735B1A-24A5-43EE-958E-777C1B5E2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471" y="5029202"/>
            <a:ext cx="756557" cy="151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9182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2.08333E-6 -7.40741E-7 L 0.22383 0.078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85" y="39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" grpId="0" animBg="1"/>
      <p:bldP spid="57" grpId="0" animBg="1"/>
      <p:bldP spid="39" grpId="0" animBg="1"/>
      <p:bldP spid="56" grpId="0" animBg="1"/>
      <p:bldP spid="60" grpId="0" animBg="1"/>
      <p:bldP spid="61" grpId="0" animBg="1"/>
      <p:bldP spid="2" grpId="0" animBg="1"/>
      <p:bldP spid="6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Ionenbindung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C8972B5C-71CB-4716-AFBA-A97B25ED083E}"/>
              </a:ext>
            </a:extLst>
          </p:cNvPr>
          <p:cNvGrpSpPr/>
          <p:nvPr/>
        </p:nvGrpSpPr>
        <p:grpSpPr>
          <a:xfrm>
            <a:off x="3055749" y="3830822"/>
            <a:ext cx="2249497" cy="2161735"/>
            <a:chOff x="3055749" y="3830822"/>
            <a:chExt cx="2249497" cy="2161735"/>
          </a:xfrm>
        </p:grpSpPr>
        <p:sp>
          <p:nvSpPr>
            <p:cNvPr id="29" name="Flussdiagramm: Verbinder 28">
              <a:extLst>
                <a:ext uri="{FF2B5EF4-FFF2-40B4-BE49-F238E27FC236}">
                  <a16:creationId xmlns:a16="http://schemas.microsoft.com/office/drawing/2014/main" id="{BFF90156-1FD5-4DD0-B899-102D7A66D6F2}"/>
                </a:ext>
              </a:extLst>
            </p:cNvPr>
            <p:cNvSpPr/>
            <p:nvPr/>
          </p:nvSpPr>
          <p:spPr>
            <a:xfrm>
              <a:off x="3203307" y="3986152"/>
              <a:ext cx="1953569" cy="1841438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Flussdiagramm: Verbinder 11">
              <a:extLst>
                <a:ext uri="{FF2B5EF4-FFF2-40B4-BE49-F238E27FC236}">
                  <a16:creationId xmlns:a16="http://schemas.microsoft.com/office/drawing/2014/main" id="{C0AF6142-03AB-494C-A706-9716342474A6}"/>
                </a:ext>
              </a:extLst>
            </p:cNvPr>
            <p:cNvSpPr/>
            <p:nvPr/>
          </p:nvSpPr>
          <p:spPr>
            <a:xfrm>
              <a:off x="4746211" y="4129762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Flussdiagramm: Verbinder 12">
              <a:extLst>
                <a:ext uri="{FF2B5EF4-FFF2-40B4-BE49-F238E27FC236}">
                  <a16:creationId xmlns:a16="http://schemas.microsoft.com/office/drawing/2014/main" id="{E81F53B2-142A-4F25-B5EB-FD775AFE52C5}"/>
                </a:ext>
              </a:extLst>
            </p:cNvPr>
            <p:cNvSpPr/>
            <p:nvPr/>
          </p:nvSpPr>
          <p:spPr>
            <a:xfrm>
              <a:off x="3285519" y="4129762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Flussdiagramm: Verbinder 15">
              <a:extLst>
                <a:ext uri="{FF2B5EF4-FFF2-40B4-BE49-F238E27FC236}">
                  <a16:creationId xmlns:a16="http://schemas.microsoft.com/office/drawing/2014/main" id="{947F4EB5-2887-4833-AED4-73B6174E8BD0}"/>
                </a:ext>
              </a:extLst>
            </p:cNvPr>
            <p:cNvSpPr/>
            <p:nvPr/>
          </p:nvSpPr>
          <p:spPr>
            <a:xfrm>
              <a:off x="4024069" y="3830822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Flussdiagramm: Verbinder 10">
              <a:extLst>
                <a:ext uri="{FF2B5EF4-FFF2-40B4-BE49-F238E27FC236}">
                  <a16:creationId xmlns:a16="http://schemas.microsoft.com/office/drawing/2014/main" id="{6221B295-65B7-4455-9BDB-CE07117AA895}"/>
                </a:ext>
              </a:extLst>
            </p:cNvPr>
            <p:cNvSpPr/>
            <p:nvPr/>
          </p:nvSpPr>
          <p:spPr>
            <a:xfrm>
              <a:off x="4024069" y="5693617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" name="Flussdiagramm: Verbinder 14">
              <a:extLst>
                <a:ext uri="{FF2B5EF4-FFF2-40B4-BE49-F238E27FC236}">
                  <a16:creationId xmlns:a16="http://schemas.microsoft.com/office/drawing/2014/main" id="{96556B74-9AC4-4392-B66C-8BD973B3FC00}"/>
                </a:ext>
              </a:extLst>
            </p:cNvPr>
            <p:cNvSpPr/>
            <p:nvPr/>
          </p:nvSpPr>
          <p:spPr>
            <a:xfrm>
              <a:off x="4995757" y="4764860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Flussdiagramm: Verbinder 16">
              <a:extLst>
                <a:ext uri="{FF2B5EF4-FFF2-40B4-BE49-F238E27FC236}">
                  <a16:creationId xmlns:a16="http://schemas.microsoft.com/office/drawing/2014/main" id="{FA71DD1F-93DE-46E0-B271-D915390FC70C}"/>
                </a:ext>
              </a:extLst>
            </p:cNvPr>
            <p:cNvSpPr/>
            <p:nvPr/>
          </p:nvSpPr>
          <p:spPr>
            <a:xfrm>
              <a:off x="4741521" y="5414024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Flussdiagramm: Verbinder 17">
              <a:extLst>
                <a:ext uri="{FF2B5EF4-FFF2-40B4-BE49-F238E27FC236}">
                  <a16:creationId xmlns:a16="http://schemas.microsoft.com/office/drawing/2014/main" id="{B8DA5470-5354-46E8-965F-39FE90679AD3}"/>
                </a:ext>
              </a:extLst>
            </p:cNvPr>
            <p:cNvSpPr/>
            <p:nvPr/>
          </p:nvSpPr>
          <p:spPr>
            <a:xfrm>
              <a:off x="3285520" y="5414024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6" name="Flussdiagramm: Verbinder 25">
              <a:extLst>
                <a:ext uri="{FF2B5EF4-FFF2-40B4-BE49-F238E27FC236}">
                  <a16:creationId xmlns:a16="http://schemas.microsoft.com/office/drawing/2014/main" id="{FDBF1F89-B738-4867-BC8A-384EE34DAC91}"/>
                </a:ext>
              </a:extLst>
            </p:cNvPr>
            <p:cNvSpPr/>
            <p:nvPr/>
          </p:nvSpPr>
          <p:spPr>
            <a:xfrm>
              <a:off x="3055749" y="4756360"/>
              <a:ext cx="309489" cy="298940"/>
            </a:xfrm>
            <a:prstGeom prst="flowChartConnector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8" name="Flussdiagramm: Verbinder 27">
            <a:extLst>
              <a:ext uri="{FF2B5EF4-FFF2-40B4-BE49-F238E27FC236}">
                <a16:creationId xmlns:a16="http://schemas.microsoft.com/office/drawing/2014/main" id="{177C5716-B1FA-499D-87B2-B63972D7B3BF}"/>
              </a:ext>
            </a:extLst>
          </p:cNvPr>
          <p:cNvSpPr/>
          <p:nvPr/>
        </p:nvSpPr>
        <p:spPr>
          <a:xfrm>
            <a:off x="3739201" y="4435178"/>
            <a:ext cx="874538" cy="901356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Flussdiagramm: Verbinder 20">
            <a:extLst>
              <a:ext uri="{FF2B5EF4-FFF2-40B4-BE49-F238E27FC236}">
                <a16:creationId xmlns:a16="http://schemas.microsoft.com/office/drawing/2014/main" id="{2C177BC3-5782-402B-8FA4-2F3C1A9471E5}"/>
              </a:ext>
            </a:extLst>
          </p:cNvPr>
          <p:cNvSpPr/>
          <p:nvPr/>
        </p:nvSpPr>
        <p:spPr>
          <a:xfrm>
            <a:off x="4415621" y="4756360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1661A02-7787-4FBE-B0FA-5B8DC7CC0639}"/>
              </a:ext>
            </a:extLst>
          </p:cNvPr>
          <p:cNvGrpSpPr/>
          <p:nvPr/>
        </p:nvGrpSpPr>
        <p:grpSpPr>
          <a:xfrm>
            <a:off x="6269513" y="3248165"/>
            <a:ext cx="3505956" cy="3234521"/>
            <a:chOff x="6324105" y="3157899"/>
            <a:chExt cx="3391278" cy="3407471"/>
          </a:xfrm>
        </p:grpSpPr>
        <p:sp>
          <p:nvSpPr>
            <p:cNvPr id="40" name="Flussdiagramm: Verbinder 39">
              <a:extLst>
                <a:ext uri="{FF2B5EF4-FFF2-40B4-BE49-F238E27FC236}">
                  <a16:creationId xmlns:a16="http://schemas.microsoft.com/office/drawing/2014/main" id="{0FA86AF3-BC3E-4621-8CF7-A7295DFD8B18}"/>
                </a:ext>
              </a:extLst>
            </p:cNvPr>
            <p:cNvSpPr/>
            <p:nvPr/>
          </p:nvSpPr>
          <p:spPr>
            <a:xfrm>
              <a:off x="6478057" y="3357767"/>
              <a:ext cx="3122966" cy="3096126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49" name="Flussdiagramm: Verbinder 48">
              <a:extLst>
                <a:ext uri="{FF2B5EF4-FFF2-40B4-BE49-F238E27FC236}">
                  <a16:creationId xmlns:a16="http://schemas.microsoft.com/office/drawing/2014/main" id="{D4F770F1-DE3D-448F-B101-48D497039E4E}"/>
                </a:ext>
              </a:extLst>
            </p:cNvPr>
            <p:cNvSpPr/>
            <p:nvPr/>
          </p:nvSpPr>
          <p:spPr>
            <a:xfrm>
              <a:off x="7884796" y="3157899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0" name="Flussdiagramm: Verbinder 49">
              <a:extLst>
                <a:ext uri="{FF2B5EF4-FFF2-40B4-BE49-F238E27FC236}">
                  <a16:creationId xmlns:a16="http://schemas.microsoft.com/office/drawing/2014/main" id="{B2D0F16D-B34C-4426-BEF6-5E7B6ED25F07}"/>
                </a:ext>
              </a:extLst>
            </p:cNvPr>
            <p:cNvSpPr/>
            <p:nvPr/>
          </p:nvSpPr>
          <p:spPr>
            <a:xfrm>
              <a:off x="7884796" y="6266430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1" name="Flussdiagramm: Verbinder 50">
              <a:extLst>
                <a:ext uri="{FF2B5EF4-FFF2-40B4-BE49-F238E27FC236}">
                  <a16:creationId xmlns:a16="http://schemas.microsoft.com/office/drawing/2014/main" id="{CA77E76F-323F-4B37-8992-2BB61136500F}"/>
                </a:ext>
              </a:extLst>
            </p:cNvPr>
            <p:cNvSpPr/>
            <p:nvPr/>
          </p:nvSpPr>
          <p:spPr>
            <a:xfrm>
              <a:off x="6324105" y="4764860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2" name="Flussdiagramm: Verbinder 51">
              <a:extLst>
                <a:ext uri="{FF2B5EF4-FFF2-40B4-BE49-F238E27FC236}">
                  <a16:creationId xmlns:a16="http://schemas.microsoft.com/office/drawing/2014/main" id="{AE192A5F-611D-4CE8-8B2D-4F384DE86CB2}"/>
                </a:ext>
              </a:extLst>
            </p:cNvPr>
            <p:cNvSpPr/>
            <p:nvPr/>
          </p:nvSpPr>
          <p:spPr>
            <a:xfrm>
              <a:off x="9405894" y="4756360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3" name="Flussdiagramm: Verbinder 52">
              <a:extLst>
                <a:ext uri="{FF2B5EF4-FFF2-40B4-BE49-F238E27FC236}">
                  <a16:creationId xmlns:a16="http://schemas.microsoft.com/office/drawing/2014/main" id="{4F38F9BE-A9C7-42C3-824D-91F147022B8E}"/>
                </a:ext>
              </a:extLst>
            </p:cNvPr>
            <p:cNvSpPr/>
            <p:nvPr/>
          </p:nvSpPr>
          <p:spPr>
            <a:xfrm>
              <a:off x="9072531" y="3702130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4" name="Flussdiagramm: Verbinder 53">
              <a:extLst>
                <a:ext uri="{FF2B5EF4-FFF2-40B4-BE49-F238E27FC236}">
                  <a16:creationId xmlns:a16="http://schemas.microsoft.com/office/drawing/2014/main" id="{C52033F1-B1EE-495F-A38D-4FE87C22F27A}"/>
                </a:ext>
              </a:extLst>
            </p:cNvPr>
            <p:cNvSpPr/>
            <p:nvPr/>
          </p:nvSpPr>
          <p:spPr>
            <a:xfrm>
              <a:off x="8998993" y="5877988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5" name="Flussdiagramm: Verbinder 54">
              <a:extLst>
                <a:ext uri="{FF2B5EF4-FFF2-40B4-BE49-F238E27FC236}">
                  <a16:creationId xmlns:a16="http://schemas.microsoft.com/office/drawing/2014/main" id="{0C448824-1BD2-4381-800B-35583B5EB248}"/>
                </a:ext>
              </a:extLst>
            </p:cNvPr>
            <p:cNvSpPr/>
            <p:nvPr/>
          </p:nvSpPr>
          <p:spPr>
            <a:xfrm>
              <a:off x="6706027" y="5805726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6" name="Flussdiagramm: Verbinder 55">
              <a:extLst>
                <a:ext uri="{FF2B5EF4-FFF2-40B4-BE49-F238E27FC236}">
                  <a16:creationId xmlns:a16="http://schemas.microsoft.com/office/drawing/2014/main" id="{F52F5130-606D-4A39-B16F-184E8BEF0A5C}"/>
                </a:ext>
              </a:extLst>
            </p:cNvPr>
            <p:cNvSpPr/>
            <p:nvPr/>
          </p:nvSpPr>
          <p:spPr>
            <a:xfrm>
              <a:off x="6753651" y="3711655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2" name="Flussdiagramm: Verbinder 21">
            <a:extLst>
              <a:ext uri="{FF2B5EF4-FFF2-40B4-BE49-F238E27FC236}">
                <a16:creationId xmlns:a16="http://schemas.microsoft.com/office/drawing/2014/main" id="{9EB898EF-78CF-4A9F-8400-7EC991CBBE84}"/>
              </a:ext>
            </a:extLst>
          </p:cNvPr>
          <p:cNvSpPr/>
          <p:nvPr/>
        </p:nvSpPr>
        <p:spPr>
          <a:xfrm>
            <a:off x="3611422" y="4768080"/>
            <a:ext cx="309489" cy="298940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Flussdiagramm: Verbinder 19">
            <a:extLst>
              <a:ext uri="{FF2B5EF4-FFF2-40B4-BE49-F238E27FC236}">
                <a16:creationId xmlns:a16="http://schemas.microsoft.com/office/drawing/2014/main" id="{DC35CA43-8F4E-4241-B4EF-395C19544B04}"/>
              </a:ext>
            </a:extLst>
          </p:cNvPr>
          <p:cNvSpPr/>
          <p:nvPr/>
        </p:nvSpPr>
        <p:spPr>
          <a:xfrm>
            <a:off x="7051800" y="3986152"/>
            <a:ext cx="1953569" cy="1841438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Flussdiagramm: Verbinder 22">
            <a:extLst>
              <a:ext uri="{FF2B5EF4-FFF2-40B4-BE49-F238E27FC236}">
                <a16:creationId xmlns:a16="http://schemas.microsoft.com/office/drawing/2014/main" id="{712DFCCA-D846-4790-97A3-57413D577B34}"/>
              </a:ext>
            </a:extLst>
          </p:cNvPr>
          <p:cNvSpPr/>
          <p:nvPr/>
        </p:nvSpPr>
        <p:spPr>
          <a:xfrm>
            <a:off x="7587694" y="4435178"/>
            <a:ext cx="874538" cy="901356"/>
          </a:xfrm>
          <a:prstGeom prst="flowChartConnector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Flussdiagramm: Verbinder 23">
            <a:extLst>
              <a:ext uri="{FF2B5EF4-FFF2-40B4-BE49-F238E27FC236}">
                <a16:creationId xmlns:a16="http://schemas.microsoft.com/office/drawing/2014/main" id="{50396970-C10F-4F4E-AA3A-796840373206}"/>
              </a:ext>
            </a:extLst>
          </p:cNvPr>
          <p:cNvSpPr/>
          <p:nvPr/>
        </p:nvSpPr>
        <p:spPr>
          <a:xfrm>
            <a:off x="8594704" y="4129762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Flussdiagramm: Verbinder 24">
            <a:extLst>
              <a:ext uri="{FF2B5EF4-FFF2-40B4-BE49-F238E27FC236}">
                <a16:creationId xmlns:a16="http://schemas.microsoft.com/office/drawing/2014/main" id="{A01DFC59-F9D8-4B27-B4F3-E6385FCC0F9B}"/>
              </a:ext>
            </a:extLst>
          </p:cNvPr>
          <p:cNvSpPr/>
          <p:nvPr/>
        </p:nvSpPr>
        <p:spPr>
          <a:xfrm>
            <a:off x="7134012" y="4129762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Flussdiagramm: Verbinder 29">
            <a:extLst>
              <a:ext uri="{FF2B5EF4-FFF2-40B4-BE49-F238E27FC236}">
                <a16:creationId xmlns:a16="http://schemas.microsoft.com/office/drawing/2014/main" id="{30311862-E117-4597-B560-A30A9D04B9F7}"/>
              </a:ext>
            </a:extLst>
          </p:cNvPr>
          <p:cNvSpPr/>
          <p:nvPr/>
        </p:nvSpPr>
        <p:spPr>
          <a:xfrm>
            <a:off x="7872562" y="3830822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1" name="Flussdiagramm: Verbinder 30">
            <a:extLst>
              <a:ext uri="{FF2B5EF4-FFF2-40B4-BE49-F238E27FC236}">
                <a16:creationId xmlns:a16="http://schemas.microsoft.com/office/drawing/2014/main" id="{1B5B49E5-3E52-4A8B-A88F-2600206772BE}"/>
              </a:ext>
            </a:extLst>
          </p:cNvPr>
          <p:cNvSpPr/>
          <p:nvPr/>
        </p:nvSpPr>
        <p:spPr>
          <a:xfrm>
            <a:off x="8264114" y="4756360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2" name="Flussdiagramm: Verbinder 31">
            <a:extLst>
              <a:ext uri="{FF2B5EF4-FFF2-40B4-BE49-F238E27FC236}">
                <a16:creationId xmlns:a16="http://schemas.microsoft.com/office/drawing/2014/main" id="{CA3C8E17-9B2D-4A2E-9FF3-4CBA8D19134B}"/>
              </a:ext>
            </a:extLst>
          </p:cNvPr>
          <p:cNvSpPr/>
          <p:nvPr/>
        </p:nvSpPr>
        <p:spPr>
          <a:xfrm>
            <a:off x="7459915" y="4768080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3" name="Flussdiagramm: Verbinder 32">
            <a:extLst>
              <a:ext uri="{FF2B5EF4-FFF2-40B4-BE49-F238E27FC236}">
                <a16:creationId xmlns:a16="http://schemas.microsoft.com/office/drawing/2014/main" id="{B9CA0D23-8E1E-4524-B976-AC7CA1647396}"/>
              </a:ext>
            </a:extLst>
          </p:cNvPr>
          <p:cNvSpPr/>
          <p:nvPr/>
        </p:nvSpPr>
        <p:spPr>
          <a:xfrm>
            <a:off x="7872562" y="5693617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4" name="Flussdiagramm: Verbinder 33">
            <a:extLst>
              <a:ext uri="{FF2B5EF4-FFF2-40B4-BE49-F238E27FC236}">
                <a16:creationId xmlns:a16="http://schemas.microsoft.com/office/drawing/2014/main" id="{6B3556B2-D7DA-4FE3-9947-7F5ED93F7C11}"/>
              </a:ext>
            </a:extLst>
          </p:cNvPr>
          <p:cNvSpPr/>
          <p:nvPr/>
        </p:nvSpPr>
        <p:spPr>
          <a:xfrm>
            <a:off x="8844250" y="4764860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Flussdiagramm: Verbinder 34">
            <a:extLst>
              <a:ext uri="{FF2B5EF4-FFF2-40B4-BE49-F238E27FC236}">
                <a16:creationId xmlns:a16="http://schemas.microsoft.com/office/drawing/2014/main" id="{E8360A33-D627-4A14-8EF5-8C224BEDE3BD}"/>
              </a:ext>
            </a:extLst>
          </p:cNvPr>
          <p:cNvSpPr/>
          <p:nvPr/>
        </p:nvSpPr>
        <p:spPr>
          <a:xfrm>
            <a:off x="8590014" y="5414024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6" name="Flussdiagramm: Verbinder 35">
            <a:extLst>
              <a:ext uri="{FF2B5EF4-FFF2-40B4-BE49-F238E27FC236}">
                <a16:creationId xmlns:a16="http://schemas.microsoft.com/office/drawing/2014/main" id="{26120CCD-9A32-48FF-A673-463BBB71D667}"/>
              </a:ext>
            </a:extLst>
          </p:cNvPr>
          <p:cNvSpPr/>
          <p:nvPr/>
        </p:nvSpPr>
        <p:spPr>
          <a:xfrm>
            <a:off x="7134013" y="5414024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7" name="Flussdiagramm: Verbinder 36">
            <a:extLst>
              <a:ext uri="{FF2B5EF4-FFF2-40B4-BE49-F238E27FC236}">
                <a16:creationId xmlns:a16="http://schemas.microsoft.com/office/drawing/2014/main" id="{713201BC-8A6B-43D7-88A3-AF72991CEC61}"/>
              </a:ext>
            </a:extLst>
          </p:cNvPr>
          <p:cNvSpPr/>
          <p:nvPr/>
        </p:nvSpPr>
        <p:spPr>
          <a:xfrm>
            <a:off x="6904242" y="4756360"/>
            <a:ext cx="309489" cy="298940"/>
          </a:xfrm>
          <a:prstGeom prst="flowChartConnector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Flussdiagramm: Verbinder 40">
            <a:extLst>
              <a:ext uri="{FF2B5EF4-FFF2-40B4-BE49-F238E27FC236}">
                <a16:creationId xmlns:a16="http://schemas.microsoft.com/office/drawing/2014/main" id="{0E95DAD2-1C21-4DB0-8FCD-F4CAA83CEDDF}"/>
              </a:ext>
            </a:extLst>
          </p:cNvPr>
          <p:cNvSpPr/>
          <p:nvPr/>
        </p:nvSpPr>
        <p:spPr>
          <a:xfrm>
            <a:off x="8594703" y="4129762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" name="Flussdiagramm: Verbinder 41">
            <a:extLst>
              <a:ext uri="{FF2B5EF4-FFF2-40B4-BE49-F238E27FC236}">
                <a16:creationId xmlns:a16="http://schemas.microsoft.com/office/drawing/2014/main" id="{BF6E0E2B-52DC-4D1B-B1C2-2356E9E1835E}"/>
              </a:ext>
            </a:extLst>
          </p:cNvPr>
          <p:cNvSpPr/>
          <p:nvPr/>
        </p:nvSpPr>
        <p:spPr>
          <a:xfrm>
            <a:off x="7134011" y="4129762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3" name="Flussdiagramm: Verbinder 42">
            <a:extLst>
              <a:ext uri="{FF2B5EF4-FFF2-40B4-BE49-F238E27FC236}">
                <a16:creationId xmlns:a16="http://schemas.microsoft.com/office/drawing/2014/main" id="{20C12931-5D57-4EE3-BA64-AA31B3D2BED3}"/>
              </a:ext>
            </a:extLst>
          </p:cNvPr>
          <p:cNvSpPr/>
          <p:nvPr/>
        </p:nvSpPr>
        <p:spPr>
          <a:xfrm>
            <a:off x="7872561" y="3830822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4" name="Flussdiagramm: Verbinder 43">
            <a:extLst>
              <a:ext uri="{FF2B5EF4-FFF2-40B4-BE49-F238E27FC236}">
                <a16:creationId xmlns:a16="http://schemas.microsoft.com/office/drawing/2014/main" id="{58050DB7-D06E-41A1-8BCD-9957B45714B1}"/>
              </a:ext>
            </a:extLst>
          </p:cNvPr>
          <p:cNvSpPr/>
          <p:nvPr/>
        </p:nvSpPr>
        <p:spPr>
          <a:xfrm>
            <a:off x="7872561" y="5693617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5" name="Flussdiagramm: Verbinder 44">
            <a:extLst>
              <a:ext uri="{FF2B5EF4-FFF2-40B4-BE49-F238E27FC236}">
                <a16:creationId xmlns:a16="http://schemas.microsoft.com/office/drawing/2014/main" id="{BF4DDBBD-1C94-41F2-B247-4D6E9BF577B6}"/>
              </a:ext>
            </a:extLst>
          </p:cNvPr>
          <p:cNvSpPr/>
          <p:nvPr/>
        </p:nvSpPr>
        <p:spPr>
          <a:xfrm>
            <a:off x="8844249" y="4764860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6" name="Flussdiagramm: Verbinder 45">
            <a:extLst>
              <a:ext uri="{FF2B5EF4-FFF2-40B4-BE49-F238E27FC236}">
                <a16:creationId xmlns:a16="http://schemas.microsoft.com/office/drawing/2014/main" id="{80EDB0BF-1F48-4ED6-8FD2-BDB7A9733050}"/>
              </a:ext>
            </a:extLst>
          </p:cNvPr>
          <p:cNvSpPr/>
          <p:nvPr/>
        </p:nvSpPr>
        <p:spPr>
          <a:xfrm>
            <a:off x="8590013" y="5414024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7" name="Flussdiagramm: Verbinder 46">
            <a:extLst>
              <a:ext uri="{FF2B5EF4-FFF2-40B4-BE49-F238E27FC236}">
                <a16:creationId xmlns:a16="http://schemas.microsoft.com/office/drawing/2014/main" id="{BB99B5AA-CB27-47FB-B2BE-EEA75671522C}"/>
              </a:ext>
            </a:extLst>
          </p:cNvPr>
          <p:cNvSpPr/>
          <p:nvPr/>
        </p:nvSpPr>
        <p:spPr>
          <a:xfrm>
            <a:off x="7134012" y="5414024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8" name="Flussdiagramm: Verbinder 47">
            <a:extLst>
              <a:ext uri="{FF2B5EF4-FFF2-40B4-BE49-F238E27FC236}">
                <a16:creationId xmlns:a16="http://schemas.microsoft.com/office/drawing/2014/main" id="{43DFC66F-ED39-4175-A349-4F306DDE7D67}"/>
              </a:ext>
            </a:extLst>
          </p:cNvPr>
          <p:cNvSpPr/>
          <p:nvPr/>
        </p:nvSpPr>
        <p:spPr>
          <a:xfrm>
            <a:off x="6904241" y="4756360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7AF1B8F0-4C9C-4C1D-BE90-9B3359CF4503}"/>
              </a:ext>
            </a:extLst>
          </p:cNvPr>
          <p:cNvSpPr/>
          <p:nvPr/>
        </p:nvSpPr>
        <p:spPr>
          <a:xfrm>
            <a:off x="2416531" y="6197012"/>
            <a:ext cx="1349635" cy="525744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Natrium</a:t>
            </a: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19627FFC-7A17-4F49-8F37-B0236D13C301}"/>
              </a:ext>
            </a:extLst>
          </p:cNvPr>
          <p:cNvSpPr/>
          <p:nvPr/>
        </p:nvSpPr>
        <p:spPr>
          <a:xfrm>
            <a:off x="6299579" y="6229884"/>
            <a:ext cx="1349635" cy="492872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Chlor</a:t>
            </a:r>
          </a:p>
        </p:txBody>
      </p:sp>
      <p:sp>
        <p:nvSpPr>
          <p:cNvPr id="60" name="Rechteck: abgerundete Ecken 59">
            <a:extLst>
              <a:ext uri="{FF2B5EF4-FFF2-40B4-BE49-F238E27FC236}">
                <a16:creationId xmlns:a16="http://schemas.microsoft.com/office/drawing/2014/main" id="{6DA7F960-9B4C-489C-BD52-3920F2466CD0}"/>
              </a:ext>
            </a:extLst>
          </p:cNvPr>
          <p:cNvSpPr/>
          <p:nvPr/>
        </p:nvSpPr>
        <p:spPr>
          <a:xfrm>
            <a:off x="2416531" y="6208732"/>
            <a:ext cx="1349635" cy="525744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1" name="Rechteck: abgerundete Ecken 60">
            <a:extLst>
              <a:ext uri="{FF2B5EF4-FFF2-40B4-BE49-F238E27FC236}">
                <a16:creationId xmlns:a16="http://schemas.microsoft.com/office/drawing/2014/main" id="{C279A526-D528-4066-9998-F0C60495E4E8}"/>
              </a:ext>
            </a:extLst>
          </p:cNvPr>
          <p:cNvSpPr/>
          <p:nvPr/>
        </p:nvSpPr>
        <p:spPr>
          <a:xfrm>
            <a:off x="6299579" y="6238384"/>
            <a:ext cx="1349635" cy="492872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" name="Sprechblase: rechteckig mit abgerundeten Ecken 1">
            <a:extLst>
              <a:ext uri="{FF2B5EF4-FFF2-40B4-BE49-F238E27FC236}">
                <a16:creationId xmlns:a16="http://schemas.microsoft.com/office/drawing/2014/main" id="{8366FDC0-5E00-44E0-A608-C60564BB27B8}"/>
              </a:ext>
            </a:extLst>
          </p:cNvPr>
          <p:cNvSpPr/>
          <p:nvPr/>
        </p:nvSpPr>
        <p:spPr>
          <a:xfrm>
            <a:off x="1446663" y="2146241"/>
            <a:ext cx="5246412" cy="1299477"/>
          </a:xfrm>
          <a:prstGeom prst="wedgeRoundRectCallout">
            <a:avLst>
              <a:gd name="adj1" fmla="val 21669"/>
              <a:gd name="adj2" fmla="val 81404"/>
              <a:gd name="adj3" fmla="val 16667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Perfekt! Jetzt haben wir beide eine volle Außenschale mit jeweils 8 Elektronen!</a:t>
            </a:r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18241E3F-F294-4E59-B649-F40BEDF84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50758" y="2317708"/>
            <a:ext cx="756557" cy="151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786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Ionenbindung</a:t>
            </a:r>
          </a:p>
        </p:txBody>
      </p:sp>
      <p:sp>
        <p:nvSpPr>
          <p:cNvPr id="2" name="Sprechblase: rechteckig mit abgerundeten Ecken 1">
            <a:extLst>
              <a:ext uri="{FF2B5EF4-FFF2-40B4-BE49-F238E27FC236}">
                <a16:creationId xmlns:a16="http://schemas.microsoft.com/office/drawing/2014/main" id="{8366FDC0-5E00-44E0-A608-C60564BB27B8}"/>
              </a:ext>
            </a:extLst>
          </p:cNvPr>
          <p:cNvSpPr/>
          <p:nvPr/>
        </p:nvSpPr>
        <p:spPr>
          <a:xfrm>
            <a:off x="612821" y="2214169"/>
            <a:ext cx="2148345" cy="2758884"/>
          </a:xfrm>
          <a:prstGeom prst="wedgeRoundRectCallout">
            <a:avLst>
              <a:gd name="adj1" fmla="val 64741"/>
              <a:gd name="adj2" fmla="val -26065"/>
              <a:gd name="adj3" fmla="val 16667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entstehen Salzkristalle</a:t>
            </a:r>
          </a:p>
          <a:p>
            <a:pPr algn="ctr"/>
            <a:r>
              <a:rPr lang="de-A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e-A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Ionengitter</a:t>
            </a: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4266ED86-5AB2-4AF6-AEA9-C99B92A447AF}"/>
              </a:ext>
            </a:extLst>
          </p:cNvPr>
          <p:cNvCxnSpPr>
            <a:stCxn id="64" idx="4"/>
            <a:endCxn id="63" idx="0"/>
          </p:cNvCxnSpPr>
          <p:nvPr/>
        </p:nvCxnSpPr>
        <p:spPr>
          <a:xfrm>
            <a:off x="4106779" y="3099027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5ECCA401-28FB-4832-9272-AC68AE9B65B8}"/>
              </a:ext>
            </a:extLst>
          </p:cNvPr>
          <p:cNvCxnSpPr/>
          <p:nvPr/>
        </p:nvCxnSpPr>
        <p:spPr>
          <a:xfrm>
            <a:off x="4106779" y="4951890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1C1B499A-F29D-48EA-B5DC-1BEEF46713C5}"/>
              </a:ext>
            </a:extLst>
          </p:cNvPr>
          <p:cNvCxnSpPr>
            <a:cxnSpLocks/>
            <a:stCxn id="74" idx="3"/>
            <a:endCxn id="64" idx="7"/>
          </p:cNvCxnSpPr>
          <p:nvPr/>
        </p:nvCxnSpPr>
        <p:spPr>
          <a:xfrm flipH="1">
            <a:off x="4435740" y="2189010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Gerader Verbinder 89">
            <a:extLst>
              <a:ext uri="{FF2B5EF4-FFF2-40B4-BE49-F238E27FC236}">
                <a16:creationId xmlns:a16="http://schemas.microsoft.com/office/drawing/2014/main" id="{7B678887-1031-439E-A77B-285C98688CCF}"/>
              </a:ext>
            </a:extLst>
          </p:cNvPr>
          <p:cNvCxnSpPr>
            <a:cxnSpLocks/>
            <a:stCxn id="77" idx="3"/>
            <a:endCxn id="67" idx="7"/>
          </p:cNvCxnSpPr>
          <p:nvPr/>
        </p:nvCxnSpPr>
        <p:spPr>
          <a:xfrm flipH="1">
            <a:off x="6492584" y="2134629"/>
            <a:ext cx="213765" cy="17021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A313BC84-C08B-40A3-84BD-F1099FF4CA4E}"/>
              </a:ext>
            </a:extLst>
          </p:cNvPr>
          <p:cNvCxnSpPr>
            <a:cxnSpLocks/>
            <a:stCxn id="75" idx="3"/>
            <a:endCxn id="68" idx="7"/>
          </p:cNvCxnSpPr>
          <p:nvPr/>
        </p:nvCxnSpPr>
        <p:spPr>
          <a:xfrm flipH="1">
            <a:off x="8549428" y="2070730"/>
            <a:ext cx="199979" cy="23411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0A034C82-E105-47D8-BB9A-9213B5152FAA}"/>
              </a:ext>
            </a:extLst>
          </p:cNvPr>
          <p:cNvCxnSpPr>
            <a:cxnSpLocks/>
          </p:cNvCxnSpPr>
          <p:nvPr/>
        </p:nvCxnSpPr>
        <p:spPr>
          <a:xfrm flipH="1">
            <a:off x="4471676" y="4103807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C4997BE7-D71D-45E8-B16E-E33FF72B846A}"/>
              </a:ext>
            </a:extLst>
          </p:cNvPr>
          <p:cNvCxnSpPr>
            <a:cxnSpLocks/>
          </p:cNvCxnSpPr>
          <p:nvPr/>
        </p:nvCxnSpPr>
        <p:spPr>
          <a:xfrm flipH="1">
            <a:off x="4459635" y="5891445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D080CCEC-5CDA-4A05-89A1-C59DF9FEACBC}"/>
              </a:ext>
            </a:extLst>
          </p:cNvPr>
          <p:cNvCxnSpPr>
            <a:cxnSpLocks/>
          </p:cNvCxnSpPr>
          <p:nvPr/>
        </p:nvCxnSpPr>
        <p:spPr>
          <a:xfrm flipH="1">
            <a:off x="6485983" y="5902145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5F73677E-351D-4A79-8C1C-A612E149EC4A}"/>
              </a:ext>
            </a:extLst>
          </p:cNvPr>
          <p:cNvCxnSpPr>
            <a:cxnSpLocks/>
          </p:cNvCxnSpPr>
          <p:nvPr/>
        </p:nvCxnSpPr>
        <p:spPr>
          <a:xfrm flipH="1">
            <a:off x="8526772" y="5902145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0EFA9AD8-3F56-431C-A3A3-A51B9CD3FC00}"/>
              </a:ext>
            </a:extLst>
          </p:cNvPr>
          <p:cNvCxnSpPr>
            <a:cxnSpLocks/>
          </p:cNvCxnSpPr>
          <p:nvPr/>
        </p:nvCxnSpPr>
        <p:spPr>
          <a:xfrm flipH="1">
            <a:off x="8520746" y="4086136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Gerader Verbinder 101">
            <a:extLst>
              <a:ext uri="{FF2B5EF4-FFF2-40B4-BE49-F238E27FC236}">
                <a16:creationId xmlns:a16="http://schemas.microsoft.com/office/drawing/2014/main" id="{E286B194-E3F7-49C4-85A4-C0BBB329B316}"/>
              </a:ext>
            </a:extLst>
          </p:cNvPr>
          <p:cNvCxnSpPr>
            <a:cxnSpLocks/>
          </p:cNvCxnSpPr>
          <p:nvPr/>
        </p:nvCxnSpPr>
        <p:spPr>
          <a:xfrm flipH="1">
            <a:off x="6477688" y="4054624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Gerader Verbinder 102">
            <a:extLst>
              <a:ext uri="{FF2B5EF4-FFF2-40B4-BE49-F238E27FC236}">
                <a16:creationId xmlns:a16="http://schemas.microsoft.com/office/drawing/2014/main" id="{B779251D-C680-4EAF-BE43-40C60E1884A2}"/>
              </a:ext>
            </a:extLst>
          </p:cNvPr>
          <p:cNvCxnSpPr>
            <a:cxnSpLocks/>
            <a:endCxn id="72" idx="0"/>
          </p:cNvCxnSpPr>
          <p:nvPr/>
        </p:nvCxnSpPr>
        <p:spPr>
          <a:xfrm>
            <a:off x="4891483" y="4216992"/>
            <a:ext cx="5538" cy="111401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Gerader Verbinder 104">
            <a:extLst>
              <a:ext uri="{FF2B5EF4-FFF2-40B4-BE49-F238E27FC236}">
                <a16:creationId xmlns:a16="http://schemas.microsoft.com/office/drawing/2014/main" id="{D9A44836-7E07-4844-AA48-34BD7E1C2CBB}"/>
              </a:ext>
            </a:extLst>
          </p:cNvPr>
          <p:cNvCxnSpPr>
            <a:cxnSpLocks/>
          </p:cNvCxnSpPr>
          <p:nvPr/>
        </p:nvCxnSpPr>
        <p:spPr>
          <a:xfrm>
            <a:off x="6955138" y="4192587"/>
            <a:ext cx="5538" cy="111401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A8903DA4-E168-431C-AD1B-933C43F9B374}"/>
              </a:ext>
            </a:extLst>
          </p:cNvPr>
          <p:cNvCxnSpPr>
            <a:cxnSpLocks/>
          </p:cNvCxnSpPr>
          <p:nvPr/>
        </p:nvCxnSpPr>
        <p:spPr>
          <a:xfrm>
            <a:off x="8973720" y="4192587"/>
            <a:ext cx="5538" cy="111401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AB4ACFD2-3C1C-4174-A047-103EA5DAA94C}"/>
              </a:ext>
            </a:extLst>
          </p:cNvPr>
          <p:cNvCxnSpPr>
            <a:cxnSpLocks/>
            <a:stCxn id="75" idx="4"/>
          </p:cNvCxnSpPr>
          <p:nvPr/>
        </p:nvCxnSpPr>
        <p:spPr>
          <a:xfrm flipH="1">
            <a:off x="8973721" y="2167733"/>
            <a:ext cx="9874" cy="140348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67680368-2FFF-488A-AC70-2847AA9B1F1B}"/>
              </a:ext>
            </a:extLst>
          </p:cNvPr>
          <p:cNvCxnSpPr>
            <a:cxnSpLocks/>
            <a:stCxn id="77" idx="4"/>
            <a:endCxn id="76" idx="0"/>
          </p:cNvCxnSpPr>
          <p:nvPr/>
        </p:nvCxnSpPr>
        <p:spPr>
          <a:xfrm>
            <a:off x="6936622" y="2230011"/>
            <a:ext cx="7371" cy="131126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06228A8A-643A-4B1B-99D0-53FFA920D996}"/>
              </a:ext>
            </a:extLst>
          </p:cNvPr>
          <p:cNvCxnSpPr>
            <a:cxnSpLocks/>
          </p:cNvCxnSpPr>
          <p:nvPr/>
        </p:nvCxnSpPr>
        <p:spPr>
          <a:xfrm>
            <a:off x="4875210" y="2254984"/>
            <a:ext cx="7371" cy="131126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Gerader Verbinder 114">
            <a:extLst>
              <a:ext uri="{FF2B5EF4-FFF2-40B4-BE49-F238E27FC236}">
                <a16:creationId xmlns:a16="http://schemas.microsoft.com/office/drawing/2014/main" id="{83A4C7AA-9A4F-4F20-ADDF-F72CD346F70F}"/>
              </a:ext>
            </a:extLst>
          </p:cNvPr>
          <p:cNvCxnSpPr>
            <a:cxnSpLocks/>
          </p:cNvCxnSpPr>
          <p:nvPr/>
        </p:nvCxnSpPr>
        <p:spPr>
          <a:xfrm flipH="1">
            <a:off x="7275183" y="5648737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Gerader Verbinder 122">
            <a:extLst>
              <a:ext uri="{FF2B5EF4-FFF2-40B4-BE49-F238E27FC236}">
                <a16:creationId xmlns:a16="http://schemas.microsoft.com/office/drawing/2014/main" id="{26EA40FE-4296-4348-A0A2-2F2D011583B6}"/>
              </a:ext>
            </a:extLst>
          </p:cNvPr>
          <p:cNvCxnSpPr>
            <a:cxnSpLocks/>
          </p:cNvCxnSpPr>
          <p:nvPr/>
        </p:nvCxnSpPr>
        <p:spPr>
          <a:xfrm flipH="1">
            <a:off x="5222069" y="1909576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Gerader Verbinder 123">
            <a:extLst>
              <a:ext uri="{FF2B5EF4-FFF2-40B4-BE49-F238E27FC236}">
                <a16:creationId xmlns:a16="http://schemas.microsoft.com/office/drawing/2014/main" id="{2302C09C-65F8-470B-A648-DBB0C4070822}"/>
              </a:ext>
            </a:extLst>
          </p:cNvPr>
          <p:cNvCxnSpPr>
            <a:cxnSpLocks/>
          </p:cNvCxnSpPr>
          <p:nvPr/>
        </p:nvCxnSpPr>
        <p:spPr>
          <a:xfrm flipH="1">
            <a:off x="7266721" y="1909576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25519BD1-389F-41CD-B7D3-3A8E43F17BF5}"/>
              </a:ext>
            </a:extLst>
          </p:cNvPr>
          <p:cNvCxnSpPr/>
          <p:nvPr/>
        </p:nvCxnSpPr>
        <p:spPr>
          <a:xfrm>
            <a:off x="8164320" y="4951889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8ADB5A5E-C3BF-4355-9D8A-E7A270FF0E5C}"/>
              </a:ext>
            </a:extLst>
          </p:cNvPr>
          <p:cNvCxnSpPr>
            <a:cxnSpLocks/>
          </p:cNvCxnSpPr>
          <p:nvPr/>
        </p:nvCxnSpPr>
        <p:spPr>
          <a:xfrm flipH="1" flipV="1">
            <a:off x="6614422" y="4485991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Gerader Verbinder 124">
            <a:extLst>
              <a:ext uri="{FF2B5EF4-FFF2-40B4-BE49-F238E27FC236}">
                <a16:creationId xmlns:a16="http://schemas.microsoft.com/office/drawing/2014/main" id="{8817A74D-1B56-4117-9BF1-F4B7C1F017DD}"/>
              </a:ext>
            </a:extLst>
          </p:cNvPr>
          <p:cNvCxnSpPr/>
          <p:nvPr/>
        </p:nvCxnSpPr>
        <p:spPr>
          <a:xfrm>
            <a:off x="4105261" y="3099027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Gerader Verbinder 125">
            <a:extLst>
              <a:ext uri="{FF2B5EF4-FFF2-40B4-BE49-F238E27FC236}">
                <a16:creationId xmlns:a16="http://schemas.microsoft.com/office/drawing/2014/main" id="{B1EAF82F-3ADE-4FA7-A065-59A44A1DFD0B}"/>
              </a:ext>
            </a:extLst>
          </p:cNvPr>
          <p:cNvCxnSpPr/>
          <p:nvPr/>
        </p:nvCxnSpPr>
        <p:spPr>
          <a:xfrm>
            <a:off x="4105261" y="4951890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Gerader Verbinder 132">
            <a:extLst>
              <a:ext uri="{FF2B5EF4-FFF2-40B4-BE49-F238E27FC236}">
                <a16:creationId xmlns:a16="http://schemas.microsoft.com/office/drawing/2014/main" id="{C2A8045D-BCF8-4809-89B9-2BC50A51F7D9}"/>
              </a:ext>
            </a:extLst>
          </p:cNvPr>
          <p:cNvCxnSpPr>
            <a:cxnSpLocks/>
          </p:cNvCxnSpPr>
          <p:nvPr/>
        </p:nvCxnSpPr>
        <p:spPr>
          <a:xfrm flipH="1">
            <a:off x="5228211" y="5661351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Gerader Verbinder 133">
            <a:extLst>
              <a:ext uri="{FF2B5EF4-FFF2-40B4-BE49-F238E27FC236}">
                <a16:creationId xmlns:a16="http://schemas.microsoft.com/office/drawing/2014/main" id="{6B38A3D6-3BCC-4494-885A-1E9F8A0A9B61}"/>
              </a:ext>
            </a:extLst>
          </p:cNvPr>
          <p:cNvCxnSpPr>
            <a:cxnSpLocks/>
          </p:cNvCxnSpPr>
          <p:nvPr/>
        </p:nvCxnSpPr>
        <p:spPr>
          <a:xfrm flipH="1">
            <a:off x="5238741" y="3860545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Gerader Verbinder 134">
            <a:extLst>
              <a:ext uri="{FF2B5EF4-FFF2-40B4-BE49-F238E27FC236}">
                <a16:creationId xmlns:a16="http://schemas.microsoft.com/office/drawing/2014/main" id="{BCA2DFF7-7F9F-4B26-84FA-9186F84F2EEF}"/>
              </a:ext>
            </a:extLst>
          </p:cNvPr>
          <p:cNvCxnSpPr>
            <a:cxnSpLocks/>
          </p:cNvCxnSpPr>
          <p:nvPr/>
        </p:nvCxnSpPr>
        <p:spPr>
          <a:xfrm flipH="1">
            <a:off x="7298199" y="3860545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7B10F3F6-DA79-4C20-A866-087D96FFC0FA}"/>
              </a:ext>
            </a:extLst>
          </p:cNvPr>
          <p:cNvCxnSpPr/>
          <p:nvPr/>
        </p:nvCxnSpPr>
        <p:spPr>
          <a:xfrm>
            <a:off x="6123518" y="4956608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89CF1FE7-2764-4B1E-B89C-2A4A5D768283}"/>
              </a:ext>
            </a:extLst>
          </p:cNvPr>
          <p:cNvCxnSpPr/>
          <p:nvPr/>
        </p:nvCxnSpPr>
        <p:spPr>
          <a:xfrm>
            <a:off x="8188383" y="3078062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B49A38F6-6637-46CD-B45C-B0DF26E63A53}"/>
              </a:ext>
            </a:extLst>
          </p:cNvPr>
          <p:cNvCxnSpPr>
            <a:cxnSpLocks/>
          </p:cNvCxnSpPr>
          <p:nvPr/>
        </p:nvCxnSpPr>
        <p:spPr>
          <a:xfrm flipH="1" flipV="1">
            <a:off x="4545656" y="6338200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91097A99-9B88-4D98-88C1-3C3CC05E64A2}"/>
              </a:ext>
            </a:extLst>
          </p:cNvPr>
          <p:cNvCxnSpPr>
            <a:cxnSpLocks/>
          </p:cNvCxnSpPr>
          <p:nvPr/>
        </p:nvCxnSpPr>
        <p:spPr>
          <a:xfrm flipH="1" flipV="1">
            <a:off x="4558275" y="4477293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7856A8AC-B9C9-4B07-A6B2-95DF584E684F}"/>
              </a:ext>
            </a:extLst>
          </p:cNvPr>
          <p:cNvCxnSpPr>
            <a:cxnSpLocks/>
          </p:cNvCxnSpPr>
          <p:nvPr/>
        </p:nvCxnSpPr>
        <p:spPr>
          <a:xfrm flipH="1" flipV="1">
            <a:off x="4565830" y="2624798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C3D463EC-10E1-4908-837E-56AC2C75A485}"/>
              </a:ext>
            </a:extLst>
          </p:cNvPr>
          <p:cNvCxnSpPr>
            <a:cxnSpLocks/>
          </p:cNvCxnSpPr>
          <p:nvPr/>
        </p:nvCxnSpPr>
        <p:spPr>
          <a:xfrm flipH="1" flipV="1">
            <a:off x="6589913" y="6333512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Gerader Verbinder 87">
            <a:extLst>
              <a:ext uri="{FF2B5EF4-FFF2-40B4-BE49-F238E27FC236}">
                <a16:creationId xmlns:a16="http://schemas.microsoft.com/office/drawing/2014/main" id="{15912211-03C9-45F9-B7E1-BAA7743E2339}"/>
              </a:ext>
            </a:extLst>
          </p:cNvPr>
          <p:cNvCxnSpPr>
            <a:cxnSpLocks/>
          </p:cNvCxnSpPr>
          <p:nvPr/>
        </p:nvCxnSpPr>
        <p:spPr>
          <a:xfrm flipH="1" flipV="1">
            <a:off x="6626806" y="2640033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Flussdiagramm: Verbinder 68">
            <a:extLst>
              <a:ext uri="{FF2B5EF4-FFF2-40B4-BE49-F238E27FC236}">
                <a16:creationId xmlns:a16="http://schemas.microsoft.com/office/drawing/2014/main" id="{9BAE919F-FE21-4193-9B60-F31E29AEEBB8}"/>
              </a:ext>
            </a:extLst>
          </p:cNvPr>
          <p:cNvSpPr/>
          <p:nvPr/>
        </p:nvSpPr>
        <p:spPr>
          <a:xfrm>
            <a:off x="4565830" y="3541278"/>
            <a:ext cx="651309" cy="651309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0" name="Flussdiagramm: Verbinder 69">
            <a:extLst>
              <a:ext uri="{FF2B5EF4-FFF2-40B4-BE49-F238E27FC236}">
                <a16:creationId xmlns:a16="http://schemas.microsoft.com/office/drawing/2014/main" id="{F56D7595-0ED9-4E1E-85D8-5237B9CB8332}"/>
              </a:ext>
            </a:extLst>
          </p:cNvPr>
          <p:cNvSpPr/>
          <p:nvPr/>
        </p:nvSpPr>
        <p:spPr>
          <a:xfrm>
            <a:off x="6612802" y="5331008"/>
            <a:ext cx="651309" cy="651309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1" name="Flussdiagramm: Verbinder 70">
            <a:extLst>
              <a:ext uri="{FF2B5EF4-FFF2-40B4-BE49-F238E27FC236}">
                <a16:creationId xmlns:a16="http://schemas.microsoft.com/office/drawing/2014/main" id="{5296C433-C7A3-4105-87FA-F84701E3B418}"/>
              </a:ext>
            </a:extLst>
          </p:cNvPr>
          <p:cNvSpPr/>
          <p:nvPr/>
        </p:nvSpPr>
        <p:spPr>
          <a:xfrm>
            <a:off x="8653604" y="3565683"/>
            <a:ext cx="651309" cy="651309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2" name="Flussdiagramm: Verbinder 71">
            <a:extLst>
              <a:ext uri="{FF2B5EF4-FFF2-40B4-BE49-F238E27FC236}">
                <a16:creationId xmlns:a16="http://schemas.microsoft.com/office/drawing/2014/main" id="{0FA4A834-F9A9-45E8-85FF-4F9D71928371}"/>
              </a:ext>
            </a:extLst>
          </p:cNvPr>
          <p:cNvSpPr/>
          <p:nvPr/>
        </p:nvSpPr>
        <p:spPr>
          <a:xfrm>
            <a:off x="4565830" y="5331008"/>
            <a:ext cx="662381" cy="662381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3" name="Flussdiagramm: Verbinder 72">
            <a:extLst>
              <a:ext uri="{FF2B5EF4-FFF2-40B4-BE49-F238E27FC236}">
                <a16:creationId xmlns:a16="http://schemas.microsoft.com/office/drawing/2014/main" id="{D08838BD-5150-41CE-BB2B-DAFECDB6B433}"/>
              </a:ext>
            </a:extLst>
          </p:cNvPr>
          <p:cNvSpPr/>
          <p:nvPr/>
        </p:nvSpPr>
        <p:spPr>
          <a:xfrm>
            <a:off x="8648702" y="5319936"/>
            <a:ext cx="662381" cy="662381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4" name="Flussdiagramm: Verbinder 73">
            <a:extLst>
              <a:ext uri="{FF2B5EF4-FFF2-40B4-BE49-F238E27FC236}">
                <a16:creationId xmlns:a16="http://schemas.microsoft.com/office/drawing/2014/main" id="{E52383D4-2482-4BC9-BD4D-9667558A8AA5}"/>
              </a:ext>
            </a:extLst>
          </p:cNvPr>
          <p:cNvSpPr/>
          <p:nvPr/>
        </p:nvSpPr>
        <p:spPr>
          <a:xfrm>
            <a:off x="4560293" y="1623632"/>
            <a:ext cx="662381" cy="662381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5" name="Flussdiagramm: Verbinder 74">
            <a:extLst>
              <a:ext uri="{FF2B5EF4-FFF2-40B4-BE49-F238E27FC236}">
                <a16:creationId xmlns:a16="http://schemas.microsoft.com/office/drawing/2014/main" id="{7661E5CB-67D5-4D90-817E-30E6E7BEC91F}"/>
              </a:ext>
            </a:extLst>
          </p:cNvPr>
          <p:cNvSpPr/>
          <p:nvPr/>
        </p:nvSpPr>
        <p:spPr>
          <a:xfrm>
            <a:off x="8652404" y="1505352"/>
            <a:ext cx="662381" cy="662381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6" name="Flussdiagramm: Verbinder 75">
            <a:extLst>
              <a:ext uri="{FF2B5EF4-FFF2-40B4-BE49-F238E27FC236}">
                <a16:creationId xmlns:a16="http://schemas.microsoft.com/office/drawing/2014/main" id="{9DBBEF56-D718-4BAB-A900-9ACC54792665}"/>
              </a:ext>
            </a:extLst>
          </p:cNvPr>
          <p:cNvSpPr/>
          <p:nvPr/>
        </p:nvSpPr>
        <p:spPr>
          <a:xfrm>
            <a:off x="6612802" y="3541278"/>
            <a:ext cx="662381" cy="662381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7" name="Flussdiagramm: Verbinder 76">
            <a:extLst>
              <a:ext uri="{FF2B5EF4-FFF2-40B4-BE49-F238E27FC236}">
                <a16:creationId xmlns:a16="http://schemas.microsoft.com/office/drawing/2014/main" id="{1AC952B0-B084-49F6-B9AE-3223D21162E3}"/>
              </a:ext>
            </a:extLst>
          </p:cNvPr>
          <p:cNvSpPr/>
          <p:nvPr/>
        </p:nvSpPr>
        <p:spPr>
          <a:xfrm>
            <a:off x="6610967" y="1578702"/>
            <a:ext cx="651309" cy="651309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" name="Flussdiagramm: Verbinder 2">
            <a:extLst>
              <a:ext uri="{FF2B5EF4-FFF2-40B4-BE49-F238E27FC236}">
                <a16:creationId xmlns:a16="http://schemas.microsoft.com/office/drawing/2014/main" id="{88807E02-507A-4BBB-9CA5-049227A21EB4}"/>
              </a:ext>
            </a:extLst>
          </p:cNvPr>
          <p:cNvSpPr/>
          <p:nvPr/>
        </p:nvSpPr>
        <p:spPr>
          <a:xfrm>
            <a:off x="3641558" y="5878321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7" name="Flussdiagramm: Verbinder 56">
            <a:extLst>
              <a:ext uri="{FF2B5EF4-FFF2-40B4-BE49-F238E27FC236}">
                <a16:creationId xmlns:a16="http://schemas.microsoft.com/office/drawing/2014/main" id="{DCE25638-ED60-4405-9BD6-7222D40A4D58}"/>
              </a:ext>
            </a:extLst>
          </p:cNvPr>
          <p:cNvSpPr/>
          <p:nvPr/>
        </p:nvSpPr>
        <p:spPr>
          <a:xfrm>
            <a:off x="5682360" y="5878321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2" name="Flussdiagramm: Verbinder 61">
            <a:extLst>
              <a:ext uri="{FF2B5EF4-FFF2-40B4-BE49-F238E27FC236}">
                <a16:creationId xmlns:a16="http://schemas.microsoft.com/office/drawing/2014/main" id="{E94A90D6-E05F-46C9-9223-FAF1D4BF53F1}"/>
              </a:ext>
            </a:extLst>
          </p:cNvPr>
          <p:cNvSpPr/>
          <p:nvPr/>
        </p:nvSpPr>
        <p:spPr>
          <a:xfrm>
            <a:off x="7723162" y="5878321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3" name="Flussdiagramm: Verbinder 62">
            <a:extLst>
              <a:ext uri="{FF2B5EF4-FFF2-40B4-BE49-F238E27FC236}">
                <a16:creationId xmlns:a16="http://schemas.microsoft.com/office/drawing/2014/main" id="{A29E235E-6CC3-4DF4-BED5-9275F9A4DF76}"/>
              </a:ext>
            </a:extLst>
          </p:cNvPr>
          <p:cNvSpPr/>
          <p:nvPr/>
        </p:nvSpPr>
        <p:spPr>
          <a:xfrm>
            <a:off x="3641558" y="4025458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4" name="Flussdiagramm: Verbinder 63">
            <a:extLst>
              <a:ext uri="{FF2B5EF4-FFF2-40B4-BE49-F238E27FC236}">
                <a16:creationId xmlns:a16="http://schemas.microsoft.com/office/drawing/2014/main" id="{A74A8565-EB4A-4A64-9FFC-0C9F08D8F647}"/>
              </a:ext>
            </a:extLst>
          </p:cNvPr>
          <p:cNvSpPr/>
          <p:nvPr/>
        </p:nvSpPr>
        <p:spPr>
          <a:xfrm>
            <a:off x="3641558" y="2168585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5" name="Flussdiagramm: Verbinder 64">
            <a:extLst>
              <a:ext uri="{FF2B5EF4-FFF2-40B4-BE49-F238E27FC236}">
                <a16:creationId xmlns:a16="http://schemas.microsoft.com/office/drawing/2014/main" id="{33FAC9A9-6171-4AE1-B2DF-CE13B29BD7D2}"/>
              </a:ext>
            </a:extLst>
          </p:cNvPr>
          <p:cNvSpPr/>
          <p:nvPr/>
        </p:nvSpPr>
        <p:spPr>
          <a:xfrm>
            <a:off x="5682360" y="4025458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7" name="Flussdiagramm: Verbinder 66">
            <a:extLst>
              <a:ext uri="{FF2B5EF4-FFF2-40B4-BE49-F238E27FC236}">
                <a16:creationId xmlns:a16="http://schemas.microsoft.com/office/drawing/2014/main" id="{2DBA7B7A-386D-486E-B0BA-F3F3F9C956CA}"/>
              </a:ext>
            </a:extLst>
          </p:cNvPr>
          <p:cNvSpPr/>
          <p:nvPr/>
        </p:nvSpPr>
        <p:spPr>
          <a:xfrm>
            <a:off x="5698402" y="2168585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8" name="Flussdiagramm: Verbinder 67">
            <a:extLst>
              <a:ext uri="{FF2B5EF4-FFF2-40B4-BE49-F238E27FC236}">
                <a16:creationId xmlns:a16="http://schemas.microsoft.com/office/drawing/2014/main" id="{18D10DB8-656B-4947-B86D-6501F03E18C2}"/>
              </a:ext>
            </a:extLst>
          </p:cNvPr>
          <p:cNvSpPr/>
          <p:nvPr/>
        </p:nvSpPr>
        <p:spPr>
          <a:xfrm>
            <a:off x="7755246" y="2168585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6" name="Flussdiagramm: Verbinder 65">
            <a:extLst>
              <a:ext uri="{FF2B5EF4-FFF2-40B4-BE49-F238E27FC236}">
                <a16:creationId xmlns:a16="http://schemas.microsoft.com/office/drawing/2014/main" id="{2FCEB554-7C99-4552-984E-9C7D8D054A5A}"/>
              </a:ext>
            </a:extLst>
          </p:cNvPr>
          <p:cNvSpPr/>
          <p:nvPr/>
        </p:nvSpPr>
        <p:spPr>
          <a:xfrm>
            <a:off x="7739204" y="4025458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pic>
        <p:nvPicPr>
          <p:cNvPr id="153" name="Grafik 152">
            <a:extLst>
              <a:ext uri="{FF2B5EF4-FFF2-40B4-BE49-F238E27FC236}">
                <a16:creationId xmlns:a16="http://schemas.microsoft.com/office/drawing/2014/main" id="{72A8E20E-A976-4351-BA42-43FB004D3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66409" y="4973053"/>
            <a:ext cx="756557" cy="1513114"/>
          </a:xfrm>
          <a:prstGeom prst="rect">
            <a:avLst/>
          </a:prstGeom>
        </p:spPr>
      </p:pic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8CCB0DE5-5902-44E3-B72B-ED886FB4F2EE}"/>
              </a:ext>
            </a:extLst>
          </p:cNvPr>
          <p:cNvCxnSpPr/>
          <p:nvPr/>
        </p:nvCxnSpPr>
        <p:spPr>
          <a:xfrm>
            <a:off x="6123518" y="3099026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4864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3" grpId="0" animBg="1"/>
      <p:bldP spid="57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Ionenbindung</a:t>
            </a:r>
          </a:p>
        </p:txBody>
      </p:sp>
      <p:sp>
        <p:nvSpPr>
          <p:cNvPr id="2" name="Sprechblase: rechteckig mit abgerundeten Ecken 1">
            <a:extLst>
              <a:ext uri="{FF2B5EF4-FFF2-40B4-BE49-F238E27FC236}">
                <a16:creationId xmlns:a16="http://schemas.microsoft.com/office/drawing/2014/main" id="{8366FDC0-5E00-44E0-A608-C60564BB27B8}"/>
              </a:ext>
            </a:extLst>
          </p:cNvPr>
          <p:cNvSpPr/>
          <p:nvPr/>
        </p:nvSpPr>
        <p:spPr>
          <a:xfrm>
            <a:off x="612821" y="2214169"/>
            <a:ext cx="2148345" cy="2758884"/>
          </a:xfrm>
          <a:prstGeom prst="wedgeRoundRectCallout">
            <a:avLst>
              <a:gd name="adj1" fmla="val 64741"/>
              <a:gd name="adj2" fmla="val -26065"/>
              <a:gd name="adj3" fmla="val 16667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Diese </a:t>
            </a:r>
            <a:r>
              <a:rPr lang="de-A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Ionengitter </a:t>
            </a:r>
            <a:r>
              <a:rPr lang="de-A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werden zerstört, wenn…</a:t>
            </a:r>
            <a:endParaRPr lang="de-A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4266ED86-5AB2-4AF6-AEA9-C99B92A447AF}"/>
              </a:ext>
            </a:extLst>
          </p:cNvPr>
          <p:cNvCxnSpPr>
            <a:stCxn id="64" idx="4"/>
            <a:endCxn id="63" idx="0"/>
          </p:cNvCxnSpPr>
          <p:nvPr/>
        </p:nvCxnSpPr>
        <p:spPr>
          <a:xfrm>
            <a:off x="4106779" y="3099027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5ECCA401-28FB-4832-9272-AC68AE9B65B8}"/>
              </a:ext>
            </a:extLst>
          </p:cNvPr>
          <p:cNvCxnSpPr/>
          <p:nvPr/>
        </p:nvCxnSpPr>
        <p:spPr>
          <a:xfrm>
            <a:off x="4106779" y="4951890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Gerader Verbinder 88">
            <a:extLst>
              <a:ext uri="{FF2B5EF4-FFF2-40B4-BE49-F238E27FC236}">
                <a16:creationId xmlns:a16="http://schemas.microsoft.com/office/drawing/2014/main" id="{1C1B499A-F29D-48EA-B5DC-1BEEF46713C5}"/>
              </a:ext>
            </a:extLst>
          </p:cNvPr>
          <p:cNvCxnSpPr>
            <a:cxnSpLocks/>
            <a:stCxn id="74" idx="3"/>
            <a:endCxn id="64" idx="7"/>
          </p:cNvCxnSpPr>
          <p:nvPr/>
        </p:nvCxnSpPr>
        <p:spPr>
          <a:xfrm flipH="1">
            <a:off x="4435740" y="2189010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Gerader Verbinder 89">
            <a:extLst>
              <a:ext uri="{FF2B5EF4-FFF2-40B4-BE49-F238E27FC236}">
                <a16:creationId xmlns:a16="http://schemas.microsoft.com/office/drawing/2014/main" id="{7B678887-1031-439E-A77B-285C98688CCF}"/>
              </a:ext>
            </a:extLst>
          </p:cNvPr>
          <p:cNvCxnSpPr>
            <a:cxnSpLocks/>
            <a:stCxn id="77" idx="3"/>
            <a:endCxn id="67" idx="7"/>
          </p:cNvCxnSpPr>
          <p:nvPr/>
        </p:nvCxnSpPr>
        <p:spPr>
          <a:xfrm flipH="1">
            <a:off x="6492584" y="2134629"/>
            <a:ext cx="213765" cy="17021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A313BC84-C08B-40A3-84BD-F1099FF4CA4E}"/>
              </a:ext>
            </a:extLst>
          </p:cNvPr>
          <p:cNvCxnSpPr>
            <a:cxnSpLocks/>
            <a:stCxn id="75" idx="3"/>
            <a:endCxn id="68" idx="7"/>
          </p:cNvCxnSpPr>
          <p:nvPr/>
        </p:nvCxnSpPr>
        <p:spPr>
          <a:xfrm flipH="1">
            <a:off x="8549428" y="2070730"/>
            <a:ext cx="199979" cy="23411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0A034C82-E105-47D8-BB9A-9213B5152FAA}"/>
              </a:ext>
            </a:extLst>
          </p:cNvPr>
          <p:cNvCxnSpPr>
            <a:cxnSpLocks/>
          </p:cNvCxnSpPr>
          <p:nvPr/>
        </p:nvCxnSpPr>
        <p:spPr>
          <a:xfrm flipH="1">
            <a:off x="4471676" y="4103807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C4997BE7-D71D-45E8-B16E-E33FF72B846A}"/>
              </a:ext>
            </a:extLst>
          </p:cNvPr>
          <p:cNvCxnSpPr>
            <a:cxnSpLocks/>
          </p:cNvCxnSpPr>
          <p:nvPr/>
        </p:nvCxnSpPr>
        <p:spPr>
          <a:xfrm flipH="1">
            <a:off x="4459635" y="5891445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Gerader Verbinder 93">
            <a:extLst>
              <a:ext uri="{FF2B5EF4-FFF2-40B4-BE49-F238E27FC236}">
                <a16:creationId xmlns:a16="http://schemas.microsoft.com/office/drawing/2014/main" id="{D080CCEC-5CDA-4A05-89A1-C59DF9FEACBC}"/>
              </a:ext>
            </a:extLst>
          </p:cNvPr>
          <p:cNvCxnSpPr>
            <a:cxnSpLocks/>
          </p:cNvCxnSpPr>
          <p:nvPr/>
        </p:nvCxnSpPr>
        <p:spPr>
          <a:xfrm flipH="1">
            <a:off x="6485983" y="5902145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5F73677E-351D-4A79-8C1C-A612E149EC4A}"/>
              </a:ext>
            </a:extLst>
          </p:cNvPr>
          <p:cNvCxnSpPr>
            <a:cxnSpLocks/>
          </p:cNvCxnSpPr>
          <p:nvPr/>
        </p:nvCxnSpPr>
        <p:spPr>
          <a:xfrm flipH="1">
            <a:off x="8526772" y="5902145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0EFA9AD8-3F56-431C-A3A3-A51B9CD3FC00}"/>
              </a:ext>
            </a:extLst>
          </p:cNvPr>
          <p:cNvCxnSpPr>
            <a:cxnSpLocks/>
          </p:cNvCxnSpPr>
          <p:nvPr/>
        </p:nvCxnSpPr>
        <p:spPr>
          <a:xfrm flipH="1">
            <a:off x="8520746" y="4086136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Gerader Verbinder 101">
            <a:extLst>
              <a:ext uri="{FF2B5EF4-FFF2-40B4-BE49-F238E27FC236}">
                <a16:creationId xmlns:a16="http://schemas.microsoft.com/office/drawing/2014/main" id="{E286B194-E3F7-49C4-85A4-C0BBB329B316}"/>
              </a:ext>
            </a:extLst>
          </p:cNvPr>
          <p:cNvCxnSpPr>
            <a:cxnSpLocks/>
          </p:cNvCxnSpPr>
          <p:nvPr/>
        </p:nvCxnSpPr>
        <p:spPr>
          <a:xfrm flipH="1">
            <a:off x="6477688" y="4054624"/>
            <a:ext cx="221556" cy="115835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Gerader Verbinder 102">
            <a:extLst>
              <a:ext uri="{FF2B5EF4-FFF2-40B4-BE49-F238E27FC236}">
                <a16:creationId xmlns:a16="http://schemas.microsoft.com/office/drawing/2014/main" id="{B779251D-C680-4EAF-BE43-40C60E1884A2}"/>
              </a:ext>
            </a:extLst>
          </p:cNvPr>
          <p:cNvCxnSpPr>
            <a:cxnSpLocks/>
            <a:endCxn id="72" idx="0"/>
          </p:cNvCxnSpPr>
          <p:nvPr/>
        </p:nvCxnSpPr>
        <p:spPr>
          <a:xfrm>
            <a:off x="4891483" y="4216992"/>
            <a:ext cx="5538" cy="111401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Gerader Verbinder 104">
            <a:extLst>
              <a:ext uri="{FF2B5EF4-FFF2-40B4-BE49-F238E27FC236}">
                <a16:creationId xmlns:a16="http://schemas.microsoft.com/office/drawing/2014/main" id="{D9A44836-7E07-4844-AA48-34BD7E1C2CBB}"/>
              </a:ext>
            </a:extLst>
          </p:cNvPr>
          <p:cNvCxnSpPr>
            <a:cxnSpLocks/>
          </p:cNvCxnSpPr>
          <p:nvPr/>
        </p:nvCxnSpPr>
        <p:spPr>
          <a:xfrm>
            <a:off x="6955138" y="4192587"/>
            <a:ext cx="5538" cy="111401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A8903DA4-E168-431C-AD1B-933C43F9B374}"/>
              </a:ext>
            </a:extLst>
          </p:cNvPr>
          <p:cNvCxnSpPr>
            <a:cxnSpLocks/>
          </p:cNvCxnSpPr>
          <p:nvPr/>
        </p:nvCxnSpPr>
        <p:spPr>
          <a:xfrm>
            <a:off x="8973720" y="4192587"/>
            <a:ext cx="5538" cy="111401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AB4ACFD2-3C1C-4174-A047-103EA5DAA94C}"/>
              </a:ext>
            </a:extLst>
          </p:cNvPr>
          <p:cNvCxnSpPr>
            <a:cxnSpLocks/>
            <a:stCxn id="75" idx="4"/>
          </p:cNvCxnSpPr>
          <p:nvPr/>
        </p:nvCxnSpPr>
        <p:spPr>
          <a:xfrm flipH="1">
            <a:off x="8973721" y="2167733"/>
            <a:ext cx="9874" cy="1403486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67680368-2FFF-488A-AC70-2847AA9B1F1B}"/>
              </a:ext>
            </a:extLst>
          </p:cNvPr>
          <p:cNvCxnSpPr>
            <a:cxnSpLocks/>
            <a:stCxn id="77" idx="4"/>
            <a:endCxn id="76" idx="0"/>
          </p:cNvCxnSpPr>
          <p:nvPr/>
        </p:nvCxnSpPr>
        <p:spPr>
          <a:xfrm>
            <a:off x="6936622" y="2230011"/>
            <a:ext cx="7371" cy="131126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06228A8A-643A-4B1B-99D0-53FFA920D996}"/>
              </a:ext>
            </a:extLst>
          </p:cNvPr>
          <p:cNvCxnSpPr>
            <a:cxnSpLocks/>
          </p:cNvCxnSpPr>
          <p:nvPr/>
        </p:nvCxnSpPr>
        <p:spPr>
          <a:xfrm>
            <a:off x="4875210" y="2254984"/>
            <a:ext cx="7371" cy="131126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Gerader Verbinder 114">
            <a:extLst>
              <a:ext uri="{FF2B5EF4-FFF2-40B4-BE49-F238E27FC236}">
                <a16:creationId xmlns:a16="http://schemas.microsoft.com/office/drawing/2014/main" id="{83A4C7AA-9A4F-4F20-ADDF-F72CD346F70F}"/>
              </a:ext>
            </a:extLst>
          </p:cNvPr>
          <p:cNvCxnSpPr>
            <a:cxnSpLocks/>
          </p:cNvCxnSpPr>
          <p:nvPr/>
        </p:nvCxnSpPr>
        <p:spPr>
          <a:xfrm flipH="1">
            <a:off x="7275183" y="5648737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Gerader Verbinder 122">
            <a:extLst>
              <a:ext uri="{FF2B5EF4-FFF2-40B4-BE49-F238E27FC236}">
                <a16:creationId xmlns:a16="http://schemas.microsoft.com/office/drawing/2014/main" id="{26EA40FE-4296-4348-A0A2-2F2D011583B6}"/>
              </a:ext>
            </a:extLst>
          </p:cNvPr>
          <p:cNvCxnSpPr>
            <a:cxnSpLocks/>
          </p:cNvCxnSpPr>
          <p:nvPr/>
        </p:nvCxnSpPr>
        <p:spPr>
          <a:xfrm flipH="1">
            <a:off x="5222069" y="1909576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Gerader Verbinder 123">
            <a:extLst>
              <a:ext uri="{FF2B5EF4-FFF2-40B4-BE49-F238E27FC236}">
                <a16:creationId xmlns:a16="http://schemas.microsoft.com/office/drawing/2014/main" id="{2302C09C-65F8-470B-A648-DBB0C4070822}"/>
              </a:ext>
            </a:extLst>
          </p:cNvPr>
          <p:cNvCxnSpPr>
            <a:cxnSpLocks/>
          </p:cNvCxnSpPr>
          <p:nvPr/>
        </p:nvCxnSpPr>
        <p:spPr>
          <a:xfrm flipH="1">
            <a:off x="7266721" y="1909576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25519BD1-389F-41CD-B7D3-3A8E43F17BF5}"/>
              </a:ext>
            </a:extLst>
          </p:cNvPr>
          <p:cNvCxnSpPr/>
          <p:nvPr/>
        </p:nvCxnSpPr>
        <p:spPr>
          <a:xfrm>
            <a:off x="8164320" y="4951889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8ADB5A5E-C3BF-4355-9D8A-E7A270FF0E5C}"/>
              </a:ext>
            </a:extLst>
          </p:cNvPr>
          <p:cNvCxnSpPr>
            <a:cxnSpLocks/>
          </p:cNvCxnSpPr>
          <p:nvPr/>
        </p:nvCxnSpPr>
        <p:spPr>
          <a:xfrm flipH="1" flipV="1">
            <a:off x="6614422" y="4485991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Gerader Verbinder 124">
            <a:extLst>
              <a:ext uri="{FF2B5EF4-FFF2-40B4-BE49-F238E27FC236}">
                <a16:creationId xmlns:a16="http://schemas.microsoft.com/office/drawing/2014/main" id="{8817A74D-1B56-4117-9BF1-F4B7C1F017DD}"/>
              </a:ext>
            </a:extLst>
          </p:cNvPr>
          <p:cNvCxnSpPr/>
          <p:nvPr/>
        </p:nvCxnSpPr>
        <p:spPr>
          <a:xfrm>
            <a:off x="4105261" y="3099027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Gerader Verbinder 125">
            <a:extLst>
              <a:ext uri="{FF2B5EF4-FFF2-40B4-BE49-F238E27FC236}">
                <a16:creationId xmlns:a16="http://schemas.microsoft.com/office/drawing/2014/main" id="{B1EAF82F-3ADE-4FA7-A065-59A44A1DFD0B}"/>
              </a:ext>
            </a:extLst>
          </p:cNvPr>
          <p:cNvCxnSpPr/>
          <p:nvPr/>
        </p:nvCxnSpPr>
        <p:spPr>
          <a:xfrm>
            <a:off x="4105261" y="4951890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Gerader Verbinder 132">
            <a:extLst>
              <a:ext uri="{FF2B5EF4-FFF2-40B4-BE49-F238E27FC236}">
                <a16:creationId xmlns:a16="http://schemas.microsoft.com/office/drawing/2014/main" id="{C2A8045D-BCF8-4809-89B9-2BC50A51F7D9}"/>
              </a:ext>
            </a:extLst>
          </p:cNvPr>
          <p:cNvCxnSpPr>
            <a:cxnSpLocks/>
          </p:cNvCxnSpPr>
          <p:nvPr/>
        </p:nvCxnSpPr>
        <p:spPr>
          <a:xfrm flipH="1">
            <a:off x="5228211" y="5661351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Gerader Verbinder 133">
            <a:extLst>
              <a:ext uri="{FF2B5EF4-FFF2-40B4-BE49-F238E27FC236}">
                <a16:creationId xmlns:a16="http://schemas.microsoft.com/office/drawing/2014/main" id="{6B38A3D6-3BCC-4494-885A-1E9F8A0A9B61}"/>
              </a:ext>
            </a:extLst>
          </p:cNvPr>
          <p:cNvCxnSpPr>
            <a:cxnSpLocks/>
          </p:cNvCxnSpPr>
          <p:nvPr/>
        </p:nvCxnSpPr>
        <p:spPr>
          <a:xfrm flipH="1">
            <a:off x="5238741" y="3860545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Gerader Verbinder 134">
            <a:extLst>
              <a:ext uri="{FF2B5EF4-FFF2-40B4-BE49-F238E27FC236}">
                <a16:creationId xmlns:a16="http://schemas.microsoft.com/office/drawing/2014/main" id="{BCA2DFF7-7F9F-4B26-84FA-9186F84F2EEF}"/>
              </a:ext>
            </a:extLst>
          </p:cNvPr>
          <p:cNvCxnSpPr>
            <a:cxnSpLocks/>
          </p:cNvCxnSpPr>
          <p:nvPr/>
        </p:nvCxnSpPr>
        <p:spPr>
          <a:xfrm flipH="1">
            <a:off x="7298199" y="3860545"/>
            <a:ext cx="1362074" cy="847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Gerader Verbinder 79">
            <a:extLst>
              <a:ext uri="{FF2B5EF4-FFF2-40B4-BE49-F238E27FC236}">
                <a16:creationId xmlns:a16="http://schemas.microsoft.com/office/drawing/2014/main" id="{7B10F3F6-DA79-4C20-A866-087D96FFC0FA}"/>
              </a:ext>
            </a:extLst>
          </p:cNvPr>
          <p:cNvCxnSpPr/>
          <p:nvPr/>
        </p:nvCxnSpPr>
        <p:spPr>
          <a:xfrm>
            <a:off x="6123518" y="4956608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89CF1FE7-2764-4B1E-B89C-2A4A5D768283}"/>
              </a:ext>
            </a:extLst>
          </p:cNvPr>
          <p:cNvCxnSpPr/>
          <p:nvPr/>
        </p:nvCxnSpPr>
        <p:spPr>
          <a:xfrm>
            <a:off x="8188383" y="3078062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B49A38F6-6637-46CD-B45C-B0DF26E63A53}"/>
              </a:ext>
            </a:extLst>
          </p:cNvPr>
          <p:cNvCxnSpPr>
            <a:cxnSpLocks/>
          </p:cNvCxnSpPr>
          <p:nvPr/>
        </p:nvCxnSpPr>
        <p:spPr>
          <a:xfrm flipH="1" flipV="1">
            <a:off x="4545656" y="6338200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91097A99-9B88-4D98-88C1-3C3CC05E64A2}"/>
              </a:ext>
            </a:extLst>
          </p:cNvPr>
          <p:cNvCxnSpPr>
            <a:cxnSpLocks/>
          </p:cNvCxnSpPr>
          <p:nvPr/>
        </p:nvCxnSpPr>
        <p:spPr>
          <a:xfrm flipH="1" flipV="1">
            <a:off x="4558275" y="4477293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Gerader Verbinder 86">
            <a:extLst>
              <a:ext uri="{FF2B5EF4-FFF2-40B4-BE49-F238E27FC236}">
                <a16:creationId xmlns:a16="http://schemas.microsoft.com/office/drawing/2014/main" id="{7856A8AC-B9C9-4B07-A6B2-95DF584E684F}"/>
              </a:ext>
            </a:extLst>
          </p:cNvPr>
          <p:cNvCxnSpPr>
            <a:cxnSpLocks/>
          </p:cNvCxnSpPr>
          <p:nvPr/>
        </p:nvCxnSpPr>
        <p:spPr>
          <a:xfrm flipH="1" flipV="1">
            <a:off x="4565830" y="2624798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C3D463EC-10E1-4908-837E-56AC2C75A485}"/>
              </a:ext>
            </a:extLst>
          </p:cNvPr>
          <p:cNvCxnSpPr>
            <a:cxnSpLocks/>
          </p:cNvCxnSpPr>
          <p:nvPr/>
        </p:nvCxnSpPr>
        <p:spPr>
          <a:xfrm flipH="1" flipV="1">
            <a:off x="6589913" y="6333512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Gerader Verbinder 87">
            <a:extLst>
              <a:ext uri="{FF2B5EF4-FFF2-40B4-BE49-F238E27FC236}">
                <a16:creationId xmlns:a16="http://schemas.microsoft.com/office/drawing/2014/main" id="{15912211-03C9-45F9-B7E1-BAA7743E2339}"/>
              </a:ext>
            </a:extLst>
          </p:cNvPr>
          <p:cNvCxnSpPr>
            <a:cxnSpLocks/>
          </p:cNvCxnSpPr>
          <p:nvPr/>
        </p:nvCxnSpPr>
        <p:spPr>
          <a:xfrm flipH="1" flipV="1">
            <a:off x="6626806" y="2640033"/>
            <a:ext cx="1136704" cy="468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Flussdiagramm: Verbinder 68">
            <a:extLst>
              <a:ext uri="{FF2B5EF4-FFF2-40B4-BE49-F238E27FC236}">
                <a16:creationId xmlns:a16="http://schemas.microsoft.com/office/drawing/2014/main" id="{9BAE919F-FE21-4193-9B60-F31E29AEEBB8}"/>
              </a:ext>
            </a:extLst>
          </p:cNvPr>
          <p:cNvSpPr/>
          <p:nvPr/>
        </p:nvSpPr>
        <p:spPr>
          <a:xfrm>
            <a:off x="4565830" y="3541278"/>
            <a:ext cx="651309" cy="651309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0" name="Flussdiagramm: Verbinder 69">
            <a:extLst>
              <a:ext uri="{FF2B5EF4-FFF2-40B4-BE49-F238E27FC236}">
                <a16:creationId xmlns:a16="http://schemas.microsoft.com/office/drawing/2014/main" id="{F56D7595-0ED9-4E1E-85D8-5237B9CB8332}"/>
              </a:ext>
            </a:extLst>
          </p:cNvPr>
          <p:cNvSpPr/>
          <p:nvPr/>
        </p:nvSpPr>
        <p:spPr>
          <a:xfrm>
            <a:off x="6612802" y="5331008"/>
            <a:ext cx="651309" cy="651309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1" name="Flussdiagramm: Verbinder 70">
            <a:extLst>
              <a:ext uri="{FF2B5EF4-FFF2-40B4-BE49-F238E27FC236}">
                <a16:creationId xmlns:a16="http://schemas.microsoft.com/office/drawing/2014/main" id="{5296C433-C7A3-4105-87FA-F84701E3B418}"/>
              </a:ext>
            </a:extLst>
          </p:cNvPr>
          <p:cNvSpPr/>
          <p:nvPr/>
        </p:nvSpPr>
        <p:spPr>
          <a:xfrm>
            <a:off x="8653604" y="3565683"/>
            <a:ext cx="651309" cy="651309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2" name="Flussdiagramm: Verbinder 71">
            <a:extLst>
              <a:ext uri="{FF2B5EF4-FFF2-40B4-BE49-F238E27FC236}">
                <a16:creationId xmlns:a16="http://schemas.microsoft.com/office/drawing/2014/main" id="{0FA4A834-F9A9-45E8-85FF-4F9D71928371}"/>
              </a:ext>
            </a:extLst>
          </p:cNvPr>
          <p:cNvSpPr/>
          <p:nvPr/>
        </p:nvSpPr>
        <p:spPr>
          <a:xfrm>
            <a:off x="4565830" y="5331008"/>
            <a:ext cx="662381" cy="662381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3" name="Flussdiagramm: Verbinder 72">
            <a:extLst>
              <a:ext uri="{FF2B5EF4-FFF2-40B4-BE49-F238E27FC236}">
                <a16:creationId xmlns:a16="http://schemas.microsoft.com/office/drawing/2014/main" id="{D08838BD-5150-41CE-BB2B-DAFECDB6B433}"/>
              </a:ext>
            </a:extLst>
          </p:cNvPr>
          <p:cNvSpPr/>
          <p:nvPr/>
        </p:nvSpPr>
        <p:spPr>
          <a:xfrm>
            <a:off x="8648702" y="5319936"/>
            <a:ext cx="662381" cy="662381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4" name="Flussdiagramm: Verbinder 73">
            <a:extLst>
              <a:ext uri="{FF2B5EF4-FFF2-40B4-BE49-F238E27FC236}">
                <a16:creationId xmlns:a16="http://schemas.microsoft.com/office/drawing/2014/main" id="{E52383D4-2482-4BC9-BD4D-9667558A8AA5}"/>
              </a:ext>
            </a:extLst>
          </p:cNvPr>
          <p:cNvSpPr/>
          <p:nvPr/>
        </p:nvSpPr>
        <p:spPr>
          <a:xfrm>
            <a:off x="4560293" y="1623632"/>
            <a:ext cx="662381" cy="662381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5" name="Flussdiagramm: Verbinder 74">
            <a:extLst>
              <a:ext uri="{FF2B5EF4-FFF2-40B4-BE49-F238E27FC236}">
                <a16:creationId xmlns:a16="http://schemas.microsoft.com/office/drawing/2014/main" id="{7661E5CB-67D5-4D90-817E-30E6E7BEC91F}"/>
              </a:ext>
            </a:extLst>
          </p:cNvPr>
          <p:cNvSpPr/>
          <p:nvPr/>
        </p:nvSpPr>
        <p:spPr>
          <a:xfrm>
            <a:off x="8652404" y="1505352"/>
            <a:ext cx="662381" cy="662381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6" name="Flussdiagramm: Verbinder 75">
            <a:extLst>
              <a:ext uri="{FF2B5EF4-FFF2-40B4-BE49-F238E27FC236}">
                <a16:creationId xmlns:a16="http://schemas.microsoft.com/office/drawing/2014/main" id="{9DBBEF56-D718-4BAB-A900-9ACC54792665}"/>
              </a:ext>
            </a:extLst>
          </p:cNvPr>
          <p:cNvSpPr/>
          <p:nvPr/>
        </p:nvSpPr>
        <p:spPr>
          <a:xfrm>
            <a:off x="6612802" y="3541278"/>
            <a:ext cx="662381" cy="662381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77" name="Flussdiagramm: Verbinder 76">
            <a:extLst>
              <a:ext uri="{FF2B5EF4-FFF2-40B4-BE49-F238E27FC236}">
                <a16:creationId xmlns:a16="http://schemas.microsoft.com/office/drawing/2014/main" id="{1AC952B0-B084-49F6-B9AE-3223D21162E3}"/>
              </a:ext>
            </a:extLst>
          </p:cNvPr>
          <p:cNvSpPr/>
          <p:nvPr/>
        </p:nvSpPr>
        <p:spPr>
          <a:xfrm>
            <a:off x="6610967" y="1578702"/>
            <a:ext cx="651309" cy="651309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1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" name="Flussdiagramm: Verbinder 2">
            <a:extLst>
              <a:ext uri="{FF2B5EF4-FFF2-40B4-BE49-F238E27FC236}">
                <a16:creationId xmlns:a16="http://schemas.microsoft.com/office/drawing/2014/main" id="{88807E02-507A-4BBB-9CA5-049227A21EB4}"/>
              </a:ext>
            </a:extLst>
          </p:cNvPr>
          <p:cNvSpPr/>
          <p:nvPr/>
        </p:nvSpPr>
        <p:spPr>
          <a:xfrm>
            <a:off x="3641558" y="5878321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57" name="Flussdiagramm: Verbinder 56">
            <a:extLst>
              <a:ext uri="{FF2B5EF4-FFF2-40B4-BE49-F238E27FC236}">
                <a16:creationId xmlns:a16="http://schemas.microsoft.com/office/drawing/2014/main" id="{DCE25638-ED60-4405-9BD6-7222D40A4D58}"/>
              </a:ext>
            </a:extLst>
          </p:cNvPr>
          <p:cNvSpPr/>
          <p:nvPr/>
        </p:nvSpPr>
        <p:spPr>
          <a:xfrm>
            <a:off x="5682360" y="5878321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2" name="Flussdiagramm: Verbinder 61">
            <a:extLst>
              <a:ext uri="{FF2B5EF4-FFF2-40B4-BE49-F238E27FC236}">
                <a16:creationId xmlns:a16="http://schemas.microsoft.com/office/drawing/2014/main" id="{E94A90D6-E05F-46C9-9223-FAF1D4BF53F1}"/>
              </a:ext>
            </a:extLst>
          </p:cNvPr>
          <p:cNvSpPr/>
          <p:nvPr/>
        </p:nvSpPr>
        <p:spPr>
          <a:xfrm>
            <a:off x="7723162" y="5878321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3" name="Flussdiagramm: Verbinder 62">
            <a:extLst>
              <a:ext uri="{FF2B5EF4-FFF2-40B4-BE49-F238E27FC236}">
                <a16:creationId xmlns:a16="http://schemas.microsoft.com/office/drawing/2014/main" id="{A29E235E-6CC3-4DF4-BED5-9275F9A4DF76}"/>
              </a:ext>
            </a:extLst>
          </p:cNvPr>
          <p:cNvSpPr/>
          <p:nvPr/>
        </p:nvSpPr>
        <p:spPr>
          <a:xfrm>
            <a:off x="3641558" y="4025458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4" name="Flussdiagramm: Verbinder 63">
            <a:extLst>
              <a:ext uri="{FF2B5EF4-FFF2-40B4-BE49-F238E27FC236}">
                <a16:creationId xmlns:a16="http://schemas.microsoft.com/office/drawing/2014/main" id="{A74A8565-EB4A-4A64-9FFC-0C9F08D8F647}"/>
              </a:ext>
            </a:extLst>
          </p:cNvPr>
          <p:cNvSpPr/>
          <p:nvPr/>
        </p:nvSpPr>
        <p:spPr>
          <a:xfrm>
            <a:off x="3641558" y="2168585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5" name="Flussdiagramm: Verbinder 64">
            <a:extLst>
              <a:ext uri="{FF2B5EF4-FFF2-40B4-BE49-F238E27FC236}">
                <a16:creationId xmlns:a16="http://schemas.microsoft.com/office/drawing/2014/main" id="{33FAC9A9-6171-4AE1-B2DF-CE13B29BD7D2}"/>
              </a:ext>
            </a:extLst>
          </p:cNvPr>
          <p:cNvSpPr/>
          <p:nvPr/>
        </p:nvSpPr>
        <p:spPr>
          <a:xfrm>
            <a:off x="5682360" y="4025458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7" name="Flussdiagramm: Verbinder 66">
            <a:extLst>
              <a:ext uri="{FF2B5EF4-FFF2-40B4-BE49-F238E27FC236}">
                <a16:creationId xmlns:a16="http://schemas.microsoft.com/office/drawing/2014/main" id="{2DBA7B7A-386D-486E-B0BA-F3F3F9C956CA}"/>
              </a:ext>
            </a:extLst>
          </p:cNvPr>
          <p:cNvSpPr/>
          <p:nvPr/>
        </p:nvSpPr>
        <p:spPr>
          <a:xfrm>
            <a:off x="5698402" y="2168585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68" name="Flussdiagramm: Verbinder 67">
            <a:extLst>
              <a:ext uri="{FF2B5EF4-FFF2-40B4-BE49-F238E27FC236}">
                <a16:creationId xmlns:a16="http://schemas.microsoft.com/office/drawing/2014/main" id="{18D10DB8-656B-4947-B86D-6501F03E18C2}"/>
              </a:ext>
            </a:extLst>
          </p:cNvPr>
          <p:cNvSpPr/>
          <p:nvPr/>
        </p:nvSpPr>
        <p:spPr>
          <a:xfrm>
            <a:off x="7755246" y="2168585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de-AT" sz="2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6" name="Flussdiagramm: Verbinder 65">
            <a:extLst>
              <a:ext uri="{FF2B5EF4-FFF2-40B4-BE49-F238E27FC236}">
                <a16:creationId xmlns:a16="http://schemas.microsoft.com/office/drawing/2014/main" id="{2FCEB554-7C99-4552-984E-9C7D8D054A5A}"/>
              </a:ext>
            </a:extLst>
          </p:cNvPr>
          <p:cNvSpPr/>
          <p:nvPr/>
        </p:nvSpPr>
        <p:spPr>
          <a:xfrm>
            <a:off x="7739204" y="4025458"/>
            <a:ext cx="930442" cy="930442"/>
          </a:xfrm>
          <a:prstGeom prst="flowChartConnector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de-AT" sz="22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pic>
        <p:nvPicPr>
          <p:cNvPr id="153" name="Grafik 152">
            <a:extLst>
              <a:ext uri="{FF2B5EF4-FFF2-40B4-BE49-F238E27FC236}">
                <a16:creationId xmlns:a16="http://schemas.microsoft.com/office/drawing/2014/main" id="{72A8E20E-A976-4351-BA42-43FB004D3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322" y="5134888"/>
            <a:ext cx="756557" cy="1513114"/>
          </a:xfrm>
          <a:prstGeom prst="rect">
            <a:avLst/>
          </a:prstGeom>
        </p:spPr>
      </p:pic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8CCB0DE5-5902-44E3-B72B-ED886FB4F2EE}"/>
              </a:ext>
            </a:extLst>
          </p:cNvPr>
          <p:cNvCxnSpPr/>
          <p:nvPr/>
        </p:nvCxnSpPr>
        <p:spPr>
          <a:xfrm>
            <a:off x="6123518" y="3099026"/>
            <a:ext cx="0" cy="92643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Grafik 4" descr="Hammer">
            <a:extLst>
              <a:ext uri="{FF2B5EF4-FFF2-40B4-BE49-F238E27FC236}">
                <a16:creationId xmlns:a16="http://schemas.microsoft.com/office/drawing/2014/main" id="{42930227-DC6F-48FC-8876-6DCCFA750A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8015872" y="74461"/>
            <a:ext cx="3040485" cy="3040485"/>
          </a:xfrm>
          <a:prstGeom prst="rect">
            <a:avLst/>
          </a:prstGeom>
        </p:spPr>
      </p:pic>
      <p:sp>
        <p:nvSpPr>
          <p:cNvPr id="24" name="Pfeil: nach links und rechts 23">
            <a:extLst>
              <a:ext uri="{FF2B5EF4-FFF2-40B4-BE49-F238E27FC236}">
                <a16:creationId xmlns:a16="http://schemas.microsoft.com/office/drawing/2014/main" id="{F2AC1CDE-B4D9-4187-89E5-D4D6505B7523}"/>
              </a:ext>
            </a:extLst>
          </p:cNvPr>
          <p:cNvSpPr/>
          <p:nvPr/>
        </p:nvSpPr>
        <p:spPr>
          <a:xfrm rot="20615690">
            <a:off x="6630884" y="3822599"/>
            <a:ext cx="1089523" cy="572053"/>
          </a:xfrm>
          <a:prstGeom prst="left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6" name="Pfeil: nach links und rechts 95">
            <a:extLst>
              <a:ext uri="{FF2B5EF4-FFF2-40B4-BE49-F238E27FC236}">
                <a16:creationId xmlns:a16="http://schemas.microsoft.com/office/drawing/2014/main" id="{85BEC881-EB83-4E8A-9D3C-C0BE785F2128}"/>
              </a:ext>
            </a:extLst>
          </p:cNvPr>
          <p:cNvSpPr/>
          <p:nvPr/>
        </p:nvSpPr>
        <p:spPr>
          <a:xfrm rot="20615690">
            <a:off x="6593491" y="5643888"/>
            <a:ext cx="1089523" cy="572053"/>
          </a:xfrm>
          <a:prstGeom prst="leftRightArrow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7" name="Sprechblase: rechteckig mit abgerundeten Ecken 96">
            <a:extLst>
              <a:ext uri="{FF2B5EF4-FFF2-40B4-BE49-F238E27FC236}">
                <a16:creationId xmlns:a16="http://schemas.microsoft.com/office/drawing/2014/main" id="{E24DC747-8136-45DB-B726-92406A057693}"/>
              </a:ext>
            </a:extLst>
          </p:cNvPr>
          <p:cNvSpPr/>
          <p:nvPr/>
        </p:nvSpPr>
        <p:spPr>
          <a:xfrm>
            <a:off x="9857248" y="4477294"/>
            <a:ext cx="2205462" cy="2306246"/>
          </a:xfrm>
          <a:prstGeom prst="wedgeRoundRectCallout">
            <a:avLst>
              <a:gd name="adj1" fmla="val -126623"/>
              <a:gd name="adj2" fmla="val -31982"/>
              <a:gd name="adj3" fmla="val 16667"/>
            </a:avLst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Gleichnamige Teilchen stoßen sich nun ab = Struktur zerfällt</a:t>
            </a:r>
            <a:endParaRPr lang="de-AT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Sprechblase: rechteckig mit abgerundeten Ecken 97">
            <a:extLst>
              <a:ext uri="{FF2B5EF4-FFF2-40B4-BE49-F238E27FC236}">
                <a16:creationId xmlns:a16="http://schemas.microsoft.com/office/drawing/2014/main" id="{FC68FC01-F8CF-425B-8A17-8C2C5D7F54C0}"/>
              </a:ext>
            </a:extLst>
          </p:cNvPr>
          <p:cNvSpPr/>
          <p:nvPr/>
        </p:nvSpPr>
        <p:spPr>
          <a:xfrm>
            <a:off x="9625030" y="2167733"/>
            <a:ext cx="2531272" cy="2010641"/>
          </a:xfrm>
          <a:prstGeom prst="wedgeRoundRectCallout">
            <a:avLst>
              <a:gd name="adj1" fmla="val -63634"/>
              <a:gd name="adj2" fmla="val -23178"/>
              <a:gd name="adj3" fmla="val 16667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eine Verschiebung der Teilchen stattfindet.</a:t>
            </a:r>
            <a:endParaRPr lang="de-A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159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animMotion origin="layout" path="M -1.45833E-6 2.59259E-6 L -0.00104 0.1493 " pathEditMode="relative" rAng="0" ptsTypes="AA">
                                      <p:cBhvr>
                                        <p:cTn id="10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73 0.00694 0.00716 0.01273 0.0082 0.02106 C 0.00898 0.02754 0.0056 0.03356 0.00468 0.04004 C 0.00403 0.04421 0.0039 0.04861 0.00351 0.05277 C 0.00586 0.05625 0.00924 0.05833 0.01054 0.06342 C 0.0164 0.08449 0.01185 0.09097 0.00703 0.10995 C 0.00338 0.14282 0.00677 0.0956 0.01172 0.12893 C 0.01458 0.14768 0.00924 0.15532 0.00468 0.16921 C 0.00377 0.17199 0.00312 0.17476 0.00234 0.17777 C 0.0039 0.17986 0.00586 0.18125 0.00703 0.18402 C 0.00794 0.18634 0.0082 0.19259 0.0082 0.19259 " pathEditMode="relative" ptsTypes="AAAAAAAAAAAA">
                                      <p:cBhvr>
                                        <p:cTn id="10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73 0.00694 0.00716 0.01273 0.0082 0.02106 C 0.00898 0.02754 0.0056 0.03356 0.00468 0.04004 C 0.00403 0.04421 0.0039 0.04861 0.00351 0.05277 C 0.00586 0.05625 0.00924 0.05833 0.01054 0.06342 C 0.0164 0.08449 0.01185 0.09097 0.00703 0.10995 C 0.00338 0.14282 0.00677 0.0956 0.01172 0.12893 C 0.01458 0.14768 0.00924 0.15532 0.00468 0.16921 C 0.00377 0.17199 0.00312 0.17476 0.00234 0.17777 C 0.0039 0.17986 0.00586 0.18125 0.00703 0.18402 C 0.00794 0.18634 0.0082 0.19259 0.0082 0.19259 " pathEditMode="relative" ptsTypes="AAAAAAAAAAAA">
                                      <p:cBhvr>
                                        <p:cTn id="10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73 0.00694 0.00716 0.01273 0.0082 0.02106 C 0.00898 0.02754 0.0056 0.03356 0.00468 0.04004 C 0.00403 0.04421 0.0039 0.04861 0.00351 0.05277 C 0.00586 0.05625 0.00924 0.05833 0.01054 0.06342 C 0.0164 0.08449 0.01185 0.09097 0.00703 0.10995 C 0.00338 0.14282 0.00677 0.0956 0.01172 0.12893 C 0.01458 0.14768 0.00924 0.15532 0.00468 0.16921 C 0.00377 0.17199 0.00312 0.17476 0.00234 0.17777 C 0.0039 0.17986 0.00586 0.18125 0.00703 0.18402 C 0.00794 0.18634 0.0082 0.19259 0.0082 0.19259 " pathEditMode="relative" ptsTypes="AAAAAAAAAAAA">
                                      <p:cBhvr>
                                        <p:cTn id="11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73 0.00694 0.00716 0.01273 0.0082 0.02106 C 0.00898 0.02754 0.0056 0.03356 0.00468 0.04004 C 0.00403 0.04421 0.0039 0.04861 0.00351 0.05277 C 0.00586 0.05625 0.00924 0.05833 0.01054 0.06342 C 0.0164 0.08449 0.01185 0.09097 0.00703 0.10995 C 0.00338 0.14282 0.00677 0.0956 0.01172 0.12893 C 0.01458 0.14768 0.00924 0.15532 0.00468 0.16921 C 0.00377 0.17199 0.00312 0.17476 0.00234 0.17777 C 0.0039 0.17986 0.00586 0.18125 0.00703 0.18402 C 0.00794 0.18634 0.0082 0.19259 0.0082 0.19259 " pathEditMode="relative" ptsTypes="AAAAAAAAAAAA">
                                      <p:cBhvr>
                                        <p:cTn id="1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73 0.00694 0.00716 0.01273 0.0082 0.02106 C 0.00898 0.02754 0.0056 0.03356 0.00468 0.04004 C 0.00403 0.04421 0.0039 0.04861 0.00351 0.05277 C 0.00586 0.05625 0.00924 0.05833 0.01054 0.06342 C 0.0164 0.08449 0.01185 0.09097 0.00703 0.10995 C 0.00338 0.14282 0.00677 0.0956 0.01172 0.12893 C 0.01458 0.14768 0.00924 0.15532 0.00468 0.16921 C 0.00377 0.17199 0.00312 0.17476 0.00234 0.17777 C 0.0039 0.17986 0.00586 0.18125 0.00703 0.18402 C 0.00794 0.18634 0.0082 0.19259 0.0082 0.19259 " pathEditMode="relative" ptsTypes="AAAAAAAAAAAA">
                                      <p:cBhvr>
                                        <p:cTn id="1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62" grpId="0" animBg="1"/>
      <p:bldP spid="68" grpId="0" animBg="1"/>
      <p:bldP spid="66" grpId="0" animBg="1"/>
      <p:bldP spid="24" grpId="0" animBg="1"/>
      <p:bldP spid="96" grpId="0" animBg="1"/>
      <p:bldP spid="97" grpId="0" animBg="1"/>
      <p:bldP spid="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Atombindung (Elektronenpaarbindung)</a:t>
            </a:r>
          </a:p>
        </p:txBody>
      </p:sp>
      <p:sp>
        <p:nvSpPr>
          <p:cNvPr id="27" name="Sprechblase: rechteckig mit abgerundeten Ecken 26">
            <a:extLst>
              <a:ext uri="{FF2B5EF4-FFF2-40B4-BE49-F238E27FC236}">
                <a16:creationId xmlns:a16="http://schemas.microsoft.com/office/drawing/2014/main" id="{7B41B732-9724-47E1-AFFE-D71AD13648B3}"/>
              </a:ext>
            </a:extLst>
          </p:cNvPr>
          <p:cNvSpPr/>
          <p:nvPr/>
        </p:nvSpPr>
        <p:spPr>
          <a:xfrm flipH="1">
            <a:off x="426598" y="3030452"/>
            <a:ext cx="3919883" cy="2681115"/>
          </a:xfrm>
          <a:prstGeom prst="wedgeRoundRectCallout">
            <a:avLst>
              <a:gd name="adj1" fmla="val -59752"/>
              <a:gd name="adj2" fmla="val -23624"/>
              <a:gd name="adj3" fmla="val 16667"/>
            </a:avLst>
          </a:prstGeom>
          <a:solidFill>
            <a:srgbClr val="C0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Verbindung zwischen </a:t>
            </a:r>
            <a:r>
              <a:rPr lang="de-A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Nichtmetallen</a:t>
            </a:r>
          </a:p>
          <a:p>
            <a:pPr algn="ctr"/>
            <a:endParaRPr lang="de-A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Diese Verbindung nennt man </a:t>
            </a:r>
            <a:r>
              <a:rPr lang="de-A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Atombindung</a:t>
            </a:r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Elektronenpaarbindung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46221B8C-7FB2-4612-BF5C-C9B5A74EF6B9}"/>
              </a:ext>
            </a:extLst>
          </p:cNvPr>
          <p:cNvGrpSpPr/>
          <p:nvPr/>
        </p:nvGrpSpPr>
        <p:grpSpPr>
          <a:xfrm rot="1742431">
            <a:off x="5602120" y="3766654"/>
            <a:ext cx="2249497" cy="2161735"/>
            <a:chOff x="5602120" y="3766654"/>
            <a:chExt cx="2249497" cy="2161735"/>
          </a:xfrm>
        </p:grpSpPr>
        <p:sp>
          <p:nvSpPr>
            <p:cNvPr id="29" name="Flussdiagramm: Verbinder 28">
              <a:extLst>
                <a:ext uri="{FF2B5EF4-FFF2-40B4-BE49-F238E27FC236}">
                  <a16:creationId xmlns:a16="http://schemas.microsoft.com/office/drawing/2014/main" id="{BFF90156-1FD5-4DD0-B899-102D7A66D6F2}"/>
                </a:ext>
              </a:extLst>
            </p:cNvPr>
            <p:cNvSpPr/>
            <p:nvPr/>
          </p:nvSpPr>
          <p:spPr>
            <a:xfrm>
              <a:off x="5749678" y="3921984"/>
              <a:ext cx="1953569" cy="1841438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" name="Flussdiagramm: Verbinder 12">
              <a:extLst>
                <a:ext uri="{FF2B5EF4-FFF2-40B4-BE49-F238E27FC236}">
                  <a16:creationId xmlns:a16="http://schemas.microsoft.com/office/drawing/2014/main" id="{E81F53B2-142A-4F25-B5EB-FD775AFE52C5}"/>
                </a:ext>
              </a:extLst>
            </p:cNvPr>
            <p:cNvSpPr/>
            <p:nvPr/>
          </p:nvSpPr>
          <p:spPr>
            <a:xfrm>
              <a:off x="5831890" y="4065594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Flussdiagramm: Verbinder 15">
              <a:extLst>
                <a:ext uri="{FF2B5EF4-FFF2-40B4-BE49-F238E27FC236}">
                  <a16:creationId xmlns:a16="http://schemas.microsoft.com/office/drawing/2014/main" id="{947F4EB5-2887-4833-AED4-73B6174E8BD0}"/>
                </a:ext>
              </a:extLst>
            </p:cNvPr>
            <p:cNvSpPr/>
            <p:nvPr/>
          </p:nvSpPr>
          <p:spPr>
            <a:xfrm>
              <a:off x="6570440" y="3766654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Flussdiagramm: Verbinder 10">
              <a:extLst>
                <a:ext uri="{FF2B5EF4-FFF2-40B4-BE49-F238E27FC236}">
                  <a16:creationId xmlns:a16="http://schemas.microsoft.com/office/drawing/2014/main" id="{6221B295-65B7-4455-9BDB-CE07117AA895}"/>
                </a:ext>
              </a:extLst>
            </p:cNvPr>
            <p:cNvSpPr/>
            <p:nvPr/>
          </p:nvSpPr>
          <p:spPr>
            <a:xfrm>
              <a:off x="6570440" y="5629449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5" name="Flussdiagramm: Verbinder 14">
              <a:extLst>
                <a:ext uri="{FF2B5EF4-FFF2-40B4-BE49-F238E27FC236}">
                  <a16:creationId xmlns:a16="http://schemas.microsoft.com/office/drawing/2014/main" id="{96556B74-9AC4-4392-B66C-8BD973B3FC00}"/>
                </a:ext>
              </a:extLst>
            </p:cNvPr>
            <p:cNvSpPr/>
            <p:nvPr/>
          </p:nvSpPr>
          <p:spPr>
            <a:xfrm>
              <a:off x="7542128" y="47006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Flussdiagramm: Verbinder 16">
              <a:extLst>
                <a:ext uri="{FF2B5EF4-FFF2-40B4-BE49-F238E27FC236}">
                  <a16:creationId xmlns:a16="http://schemas.microsoft.com/office/drawing/2014/main" id="{FA71DD1F-93DE-46E0-B271-D915390FC70C}"/>
                </a:ext>
              </a:extLst>
            </p:cNvPr>
            <p:cNvSpPr/>
            <p:nvPr/>
          </p:nvSpPr>
          <p:spPr>
            <a:xfrm>
              <a:off x="7287892" y="5349856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Flussdiagramm: Verbinder 17">
              <a:extLst>
                <a:ext uri="{FF2B5EF4-FFF2-40B4-BE49-F238E27FC236}">
                  <a16:creationId xmlns:a16="http://schemas.microsoft.com/office/drawing/2014/main" id="{B8DA5470-5354-46E8-965F-39FE90679AD3}"/>
                </a:ext>
              </a:extLst>
            </p:cNvPr>
            <p:cNvSpPr/>
            <p:nvPr/>
          </p:nvSpPr>
          <p:spPr>
            <a:xfrm>
              <a:off x="5831891" y="5349856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6" name="Flussdiagramm: Verbinder 25">
              <a:extLst>
                <a:ext uri="{FF2B5EF4-FFF2-40B4-BE49-F238E27FC236}">
                  <a16:creationId xmlns:a16="http://schemas.microsoft.com/office/drawing/2014/main" id="{FDBF1F89-B738-4867-BC8A-384EE34DAC91}"/>
                </a:ext>
              </a:extLst>
            </p:cNvPr>
            <p:cNvSpPr/>
            <p:nvPr/>
          </p:nvSpPr>
          <p:spPr>
            <a:xfrm>
              <a:off x="5602120" y="46921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172E908E-6148-454E-8343-821A3745AF51}"/>
              </a:ext>
            </a:extLst>
          </p:cNvPr>
          <p:cNvGrpSpPr/>
          <p:nvPr/>
        </p:nvGrpSpPr>
        <p:grpSpPr>
          <a:xfrm>
            <a:off x="6157793" y="4371010"/>
            <a:ext cx="1113688" cy="901356"/>
            <a:chOff x="6157793" y="4371010"/>
            <a:chExt cx="1113688" cy="901356"/>
          </a:xfrm>
        </p:grpSpPr>
        <p:sp>
          <p:nvSpPr>
            <p:cNvPr id="28" name="Flussdiagramm: Verbinder 27">
              <a:extLst>
                <a:ext uri="{FF2B5EF4-FFF2-40B4-BE49-F238E27FC236}">
                  <a16:creationId xmlns:a16="http://schemas.microsoft.com/office/drawing/2014/main" id="{177C5716-B1FA-499D-87B2-B63972D7B3BF}"/>
                </a:ext>
              </a:extLst>
            </p:cNvPr>
            <p:cNvSpPr/>
            <p:nvPr/>
          </p:nvSpPr>
          <p:spPr>
            <a:xfrm>
              <a:off x="6285572" y="4371010"/>
              <a:ext cx="874538" cy="901356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" name="Flussdiagramm: Verbinder 20">
              <a:extLst>
                <a:ext uri="{FF2B5EF4-FFF2-40B4-BE49-F238E27FC236}">
                  <a16:creationId xmlns:a16="http://schemas.microsoft.com/office/drawing/2014/main" id="{2C177BC3-5782-402B-8FA4-2F3C1A9471E5}"/>
                </a:ext>
              </a:extLst>
            </p:cNvPr>
            <p:cNvSpPr/>
            <p:nvPr/>
          </p:nvSpPr>
          <p:spPr>
            <a:xfrm>
              <a:off x="6961992" y="46921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2" name="Flussdiagramm: Verbinder 21">
              <a:extLst>
                <a:ext uri="{FF2B5EF4-FFF2-40B4-BE49-F238E27FC236}">
                  <a16:creationId xmlns:a16="http://schemas.microsoft.com/office/drawing/2014/main" id="{9EB898EF-78CF-4A9F-8400-7EC991CBBE84}"/>
                </a:ext>
              </a:extLst>
            </p:cNvPr>
            <p:cNvSpPr/>
            <p:nvPr/>
          </p:nvSpPr>
          <p:spPr>
            <a:xfrm>
              <a:off x="6157793" y="470391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57" name="Denkblase: wolkenförmig 56">
            <a:extLst>
              <a:ext uri="{FF2B5EF4-FFF2-40B4-BE49-F238E27FC236}">
                <a16:creationId xmlns:a16="http://schemas.microsoft.com/office/drawing/2014/main" id="{8C96CF47-EEF7-48ED-A58D-E5398FE00B0F}"/>
              </a:ext>
            </a:extLst>
          </p:cNvPr>
          <p:cNvSpPr/>
          <p:nvPr/>
        </p:nvSpPr>
        <p:spPr>
          <a:xfrm>
            <a:off x="5063708" y="2065899"/>
            <a:ext cx="3000648" cy="1030443"/>
          </a:xfrm>
          <a:prstGeom prst="cloudCallout">
            <a:avLst>
              <a:gd name="adj1" fmla="val -63"/>
              <a:gd name="adj2" fmla="val 80990"/>
            </a:avLst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habe ein Elektron zu </a:t>
            </a:r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wenig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7AF1B8F0-4C9C-4C1D-BE90-9B3359CF4503}"/>
              </a:ext>
            </a:extLst>
          </p:cNvPr>
          <p:cNvSpPr/>
          <p:nvPr/>
        </p:nvSpPr>
        <p:spPr>
          <a:xfrm>
            <a:off x="4962902" y="6142688"/>
            <a:ext cx="1349635" cy="525744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Flour</a:t>
            </a:r>
            <a:endParaRPr lang="de-A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998C9F4A-4F13-425A-B2E6-38040C81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8008" y="3000518"/>
            <a:ext cx="511400" cy="1022800"/>
          </a:xfrm>
          <a:prstGeom prst="rect">
            <a:avLst/>
          </a:prstGeom>
        </p:spPr>
      </p:pic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C070FF45-78FE-4984-9BC3-8D4A3021FA7E}"/>
              </a:ext>
            </a:extLst>
          </p:cNvPr>
          <p:cNvGrpSpPr/>
          <p:nvPr/>
        </p:nvGrpSpPr>
        <p:grpSpPr>
          <a:xfrm rot="11751980">
            <a:off x="8743893" y="3793473"/>
            <a:ext cx="2249497" cy="2161735"/>
            <a:chOff x="5602120" y="3766654"/>
            <a:chExt cx="2249497" cy="2161735"/>
          </a:xfrm>
        </p:grpSpPr>
        <p:sp>
          <p:nvSpPr>
            <p:cNvPr id="74" name="Flussdiagramm: Verbinder 73">
              <a:extLst>
                <a:ext uri="{FF2B5EF4-FFF2-40B4-BE49-F238E27FC236}">
                  <a16:creationId xmlns:a16="http://schemas.microsoft.com/office/drawing/2014/main" id="{824FBD25-739D-4744-BCA1-E8FDA02B9968}"/>
                </a:ext>
              </a:extLst>
            </p:cNvPr>
            <p:cNvSpPr/>
            <p:nvPr/>
          </p:nvSpPr>
          <p:spPr>
            <a:xfrm>
              <a:off x="5749678" y="3921984"/>
              <a:ext cx="1953569" cy="1841438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5" name="Flussdiagramm: Verbinder 74">
              <a:extLst>
                <a:ext uri="{FF2B5EF4-FFF2-40B4-BE49-F238E27FC236}">
                  <a16:creationId xmlns:a16="http://schemas.microsoft.com/office/drawing/2014/main" id="{359BBE08-1261-4390-B12D-AB643B3770FB}"/>
                </a:ext>
              </a:extLst>
            </p:cNvPr>
            <p:cNvSpPr/>
            <p:nvPr/>
          </p:nvSpPr>
          <p:spPr>
            <a:xfrm>
              <a:off x="5831890" y="4065594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6" name="Flussdiagramm: Verbinder 75">
              <a:extLst>
                <a:ext uri="{FF2B5EF4-FFF2-40B4-BE49-F238E27FC236}">
                  <a16:creationId xmlns:a16="http://schemas.microsoft.com/office/drawing/2014/main" id="{657CD6B1-1F3F-4FA2-9732-B3A6BC255183}"/>
                </a:ext>
              </a:extLst>
            </p:cNvPr>
            <p:cNvSpPr/>
            <p:nvPr/>
          </p:nvSpPr>
          <p:spPr>
            <a:xfrm>
              <a:off x="6570440" y="3766654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7" name="Flussdiagramm: Verbinder 76">
              <a:extLst>
                <a:ext uri="{FF2B5EF4-FFF2-40B4-BE49-F238E27FC236}">
                  <a16:creationId xmlns:a16="http://schemas.microsoft.com/office/drawing/2014/main" id="{0FB9E59C-EA1E-466B-869C-2F5D936B1172}"/>
                </a:ext>
              </a:extLst>
            </p:cNvPr>
            <p:cNvSpPr/>
            <p:nvPr/>
          </p:nvSpPr>
          <p:spPr>
            <a:xfrm>
              <a:off x="6570440" y="5629449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8" name="Flussdiagramm: Verbinder 77">
              <a:extLst>
                <a:ext uri="{FF2B5EF4-FFF2-40B4-BE49-F238E27FC236}">
                  <a16:creationId xmlns:a16="http://schemas.microsoft.com/office/drawing/2014/main" id="{D5CB733F-F7F8-46F6-90AD-AB32DAD4CB9C}"/>
                </a:ext>
              </a:extLst>
            </p:cNvPr>
            <p:cNvSpPr/>
            <p:nvPr/>
          </p:nvSpPr>
          <p:spPr>
            <a:xfrm>
              <a:off x="7542128" y="47006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9" name="Flussdiagramm: Verbinder 78">
              <a:extLst>
                <a:ext uri="{FF2B5EF4-FFF2-40B4-BE49-F238E27FC236}">
                  <a16:creationId xmlns:a16="http://schemas.microsoft.com/office/drawing/2014/main" id="{1A9628E9-33A3-468F-B095-B48929F2184E}"/>
                </a:ext>
              </a:extLst>
            </p:cNvPr>
            <p:cNvSpPr/>
            <p:nvPr/>
          </p:nvSpPr>
          <p:spPr>
            <a:xfrm>
              <a:off x="7287892" y="5349856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0" name="Flussdiagramm: Verbinder 79">
              <a:extLst>
                <a:ext uri="{FF2B5EF4-FFF2-40B4-BE49-F238E27FC236}">
                  <a16:creationId xmlns:a16="http://schemas.microsoft.com/office/drawing/2014/main" id="{98383EE1-4B8B-45FF-810F-05014CE4D9A0}"/>
                </a:ext>
              </a:extLst>
            </p:cNvPr>
            <p:cNvSpPr/>
            <p:nvPr/>
          </p:nvSpPr>
          <p:spPr>
            <a:xfrm>
              <a:off x="5831891" y="5349856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1" name="Flussdiagramm: Verbinder 80">
              <a:extLst>
                <a:ext uri="{FF2B5EF4-FFF2-40B4-BE49-F238E27FC236}">
                  <a16:creationId xmlns:a16="http://schemas.microsoft.com/office/drawing/2014/main" id="{608BB2E5-DA7E-4072-A467-406A545BF542}"/>
                </a:ext>
              </a:extLst>
            </p:cNvPr>
            <p:cNvSpPr/>
            <p:nvPr/>
          </p:nvSpPr>
          <p:spPr>
            <a:xfrm>
              <a:off x="5602120" y="46921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3BD3A852-4486-4E62-82BE-37CDF907A992}"/>
              </a:ext>
            </a:extLst>
          </p:cNvPr>
          <p:cNvGrpSpPr/>
          <p:nvPr/>
        </p:nvGrpSpPr>
        <p:grpSpPr>
          <a:xfrm>
            <a:off x="9299566" y="4397829"/>
            <a:ext cx="1113688" cy="901356"/>
            <a:chOff x="6157793" y="4371010"/>
            <a:chExt cx="1113688" cy="901356"/>
          </a:xfrm>
        </p:grpSpPr>
        <p:sp>
          <p:nvSpPr>
            <p:cNvPr id="83" name="Flussdiagramm: Verbinder 82">
              <a:extLst>
                <a:ext uri="{FF2B5EF4-FFF2-40B4-BE49-F238E27FC236}">
                  <a16:creationId xmlns:a16="http://schemas.microsoft.com/office/drawing/2014/main" id="{50F584E9-85EF-4615-9636-CF7CF332F721}"/>
                </a:ext>
              </a:extLst>
            </p:cNvPr>
            <p:cNvSpPr/>
            <p:nvPr/>
          </p:nvSpPr>
          <p:spPr>
            <a:xfrm>
              <a:off x="6285572" y="4371010"/>
              <a:ext cx="874538" cy="901356"/>
            </a:xfrm>
            <a:prstGeom prst="flowChartConnector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4" name="Flussdiagramm: Verbinder 83">
              <a:extLst>
                <a:ext uri="{FF2B5EF4-FFF2-40B4-BE49-F238E27FC236}">
                  <a16:creationId xmlns:a16="http://schemas.microsoft.com/office/drawing/2014/main" id="{80A78AEB-B34F-496C-A583-A2F0BBBCE674}"/>
                </a:ext>
              </a:extLst>
            </p:cNvPr>
            <p:cNvSpPr/>
            <p:nvPr/>
          </p:nvSpPr>
          <p:spPr>
            <a:xfrm>
              <a:off x="6961992" y="469219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5" name="Flussdiagramm: Verbinder 84">
              <a:extLst>
                <a:ext uri="{FF2B5EF4-FFF2-40B4-BE49-F238E27FC236}">
                  <a16:creationId xmlns:a16="http://schemas.microsoft.com/office/drawing/2014/main" id="{BEE3A30B-E22C-4550-9FAA-B1092ECB2E21}"/>
                </a:ext>
              </a:extLst>
            </p:cNvPr>
            <p:cNvSpPr/>
            <p:nvPr/>
          </p:nvSpPr>
          <p:spPr>
            <a:xfrm>
              <a:off x="6157793" y="4703912"/>
              <a:ext cx="309489" cy="29894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86" name="Rechteck: abgerundete Ecken 85">
            <a:extLst>
              <a:ext uri="{FF2B5EF4-FFF2-40B4-BE49-F238E27FC236}">
                <a16:creationId xmlns:a16="http://schemas.microsoft.com/office/drawing/2014/main" id="{F1BA0BB1-DD90-4555-A891-C1EC6C26CF18}"/>
              </a:ext>
            </a:extLst>
          </p:cNvPr>
          <p:cNvSpPr/>
          <p:nvPr/>
        </p:nvSpPr>
        <p:spPr>
          <a:xfrm>
            <a:off x="10258509" y="6120235"/>
            <a:ext cx="1349635" cy="525744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Flour</a:t>
            </a:r>
            <a:endParaRPr lang="de-A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Denkblase: wolkenförmig 86">
            <a:extLst>
              <a:ext uri="{FF2B5EF4-FFF2-40B4-BE49-F238E27FC236}">
                <a16:creationId xmlns:a16="http://schemas.microsoft.com/office/drawing/2014/main" id="{B1C14352-BA44-48DB-B147-5B113DB2F4AF}"/>
              </a:ext>
            </a:extLst>
          </p:cNvPr>
          <p:cNvSpPr/>
          <p:nvPr/>
        </p:nvSpPr>
        <p:spPr>
          <a:xfrm>
            <a:off x="8623408" y="2207048"/>
            <a:ext cx="3000648" cy="1030443"/>
          </a:xfrm>
          <a:prstGeom prst="cloudCallout">
            <a:avLst>
              <a:gd name="adj1" fmla="val -63"/>
              <a:gd name="adj2" fmla="val 80990"/>
            </a:avLst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habe auch ein Elektron zu </a:t>
            </a:r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wenig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786849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7" grpId="0" animBg="1"/>
      <p:bldP spid="58" grpId="0" animBg="1"/>
      <p:bldP spid="86" grpId="0" animBg="1"/>
      <p:bldP spid="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7B662802-C433-407A-9B19-50BF164C83BA}"/>
              </a:ext>
            </a:extLst>
          </p:cNvPr>
          <p:cNvSpPr/>
          <p:nvPr/>
        </p:nvSpPr>
        <p:spPr>
          <a:xfrm>
            <a:off x="872197" y="590843"/>
            <a:ext cx="10550769" cy="1124832"/>
          </a:xfrm>
          <a:prstGeom prst="round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Atombindung (Elektronenpaarbindung)</a:t>
            </a:r>
          </a:p>
        </p:txBody>
      </p:sp>
      <p:sp>
        <p:nvSpPr>
          <p:cNvPr id="27" name="Sprechblase: rechteckig mit abgerundeten Ecken 26">
            <a:extLst>
              <a:ext uri="{FF2B5EF4-FFF2-40B4-BE49-F238E27FC236}">
                <a16:creationId xmlns:a16="http://schemas.microsoft.com/office/drawing/2014/main" id="{7B41B732-9724-47E1-AFFE-D71AD13648B3}"/>
              </a:ext>
            </a:extLst>
          </p:cNvPr>
          <p:cNvSpPr/>
          <p:nvPr/>
        </p:nvSpPr>
        <p:spPr>
          <a:xfrm flipH="1">
            <a:off x="1069858" y="3585190"/>
            <a:ext cx="3002131" cy="1746061"/>
          </a:xfrm>
          <a:prstGeom prst="wedgeRoundRectCallout">
            <a:avLst>
              <a:gd name="adj1" fmla="val -59752"/>
              <a:gd name="adj2" fmla="val -23624"/>
              <a:gd name="adj3" fmla="val 16667"/>
            </a:avLst>
          </a:prstGeom>
          <a:solidFill>
            <a:srgbClr val="C0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Verbundene Nichtmetallatome nennt man auch </a:t>
            </a:r>
            <a:r>
              <a:rPr lang="de-AT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Moleküle</a:t>
            </a:r>
          </a:p>
        </p:txBody>
      </p:sp>
      <p:sp>
        <p:nvSpPr>
          <p:cNvPr id="57" name="Denkblase: wolkenförmig 56">
            <a:extLst>
              <a:ext uri="{FF2B5EF4-FFF2-40B4-BE49-F238E27FC236}">
                <a16:creationId xmlns:a16="http://schemas.microsoft.com/office/drawing/2014/main" id="{8C96CF47-EEF7-48ED-A58D-E5398FE00B0F}"/>
              </a:ext>
            </a:extLst>
          </p:cNvPr>
          <p:cNvSpPr/>
          <p:nvPr/>
        </p:nvSpPr>
        <p:spPr>
          <a:xfrm>
            <a:off x="5063708" y="2065899"/>
            <a:ext cx="3000648" cy="1030443"/>
          </a:xfrm>
          <a:prstGeom prst="cloudCallout">
            <a:avLst>
              <a:gd name="adj1" fmla="val -63"/>
              <a:gd name="adj2" fmla="val 80990"/>
            </a:avLst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habe ein Elektron zu </a:t>
            </a:r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wenig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58" name="Rechteck: abgerundete Ecken 57">
            <a:extLst>
              <a:ext uri="{FF2B5EF4-FFF2-40B4-BE49-F238E27FC236}">
                <a16:creationId xmlns:a16="http://schemas.microsoft.com/office/drawing/2014/main" id="{7AF1B8F0-4C9C-4C1D-BE90-9B3359CF4503}"/>
              </a:ext>
            </a:extLst>
          </p:cNvPr>
          <p:cNvSpPr/>
          <p:nvPr/>
        </p:nvSpPr>
        <p:spPr>
          <a:xfrm>
            <a:off x="5995205" y="6218934"/>
            <a:ext cx="1349635" cy="525744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Flour</a:t>
            </a:r>
            <a:endParaRPr lang="de-A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echteck: abgerundete Ecken 85">
            <a:extLst>
              <a:ext uri="{FF2B5EF4-FFF2-40B4-BE49-F238E27FC236}">
                <a16:creationId xmlns:a16="http://schemas.microsoft.com/office/drawing/2014/main" id="{F1BA0BB1-DD90-4555-A891-C1EC6C26CF18}"/>
              </a:ext>
            </a:extLst>
          </p:cNvPr>
          <p:cNvSpPr/>
          <p:nvPr/>
        </p:nvSpPr>
        <p:spPr>
          <a:xfrm>
            <a:off x="9189796" y="6206836"/>
            <a:ext cx="1349635" cy="525744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Flour</a:t>
            </a:r>
            <a:endParaRPr lang="de-AT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Denkblase: wolkenförmig 86">
            <a:extLst>
              <a:ext uri="{FF2B5EF4-FFF2-40B4-BE49-F238E27FC236}">
                <a16:creationId xmlns:a16="http://schemas.microsoft.com/office/drawing/2014/main" id="{B1C14352-BA44-48DB-B147-5B113DB2F4AF}"/>
              </a:ext>
            </a:extLst>
          </p:cNvPr>
          <p:cNvSpPr/>
          <p:nvPr/>
        </p:nvSpPr>
        <p:spPr>
          <a:xfrm>
            <a:off x="8623408" y="2207048"/>
            <a:ext cx="3000648" cy="1030443"/>
          </a:xfrm>
          <a:prstGeom prst="cloudCallout">
            <a:avLst>
              <a:gd name="adj1" fmla="val -63"/>
              <a:gd name="adj2" fmla="val 80990"/>
            </a:avLst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Ich habe auch ein Elektron zu </a:t>
            </a:r>
            <a:r>
              <a:rPr lang="de-A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wenig</a:t>
            </a:r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88" name="Denkblase: wolkenförmig 87">
            <a:extLst>
              <a:ext uri="{FF2B5EF4-FFF2-40B4-BE49-F238E27FC236}">
                <a16:creationId xmlns:a16="http://schemas.microsoft.com/office/drawing/2014/main" id="{7AFCEE37-E2DF-4B8E-B44E-FFD0140E447C}"/>
              </a:ext>
            </a:extLst>
          </p:cNvPr>
          <p:cNvSpPr/>
          <p:nvPr/>
        </p:nvSpPr>
        <p:spPr>
          <a:xfrm>
            <a:off x="5068243" y="2065898"/>
            <a:ext cx="3203560" cy="1030443"/>
          </a:xfrm>
          <a:prstGeom prst="cloudCallout">
            <a:avLst>
              <a:gd name="adj1" fmla="val -3620"/>
              <a:gd name="adj2" fmla="val 86867"/>
            </a:avLst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Wir verbinden uns einfach miteinander!</a:t>
            </a:r>
          </a:p>
        </p:txBody>
      </p:sp>
      <p:sp>
        <p:nvSpPr>
          <p:cNvPr id="89" name="Rechteck: abgerundete Ecken 88">
            <a:extLst>
              <a:ext uri="{FF2B5EF4-FFF2-40B4-BE49-F238E27FC236}">
                <a16:creationId xmlns:a16="http://schemas.microsoft.com/office/drawing/2014/main" id="{F648241A-D3DF-49F6-A7D9-ECEA432F8108}"/>
              </a:ext>
            </a:extLst>
          </p:cNvPr>
          <p:cNvSpPr/>
          <p:nvPr/>
        </p:nvSpPr>
        <p:spPr>
          <a:xfrm>
            <a:off x="6534977" y="6213847"/>
            <a:ext cx="2600196" cy="525744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Flour</a:t>
            </a:r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-Molekül (F</a:t>
            </a:r>
            <a:r>
              <a:rPr lang="de-AT" sz="24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AT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50DA437A-8F2D-4E03-BEDC-30B0EEE92687}"/>
              </a:ext>
            </a:extLst>
          </p:cNvPr>
          <p:cNvGrpSpPr/>
          <p:nvPr/>
        </p:nvGrpSpPr>
        <p:grpSpPr>
          <a:xfrm rot="20415955">
            <a:off x="5602120" y="3766654"/>
            <a:ext cx="2249497" cy="2161735"/>
            <a:chOff x="5602120" y="3766654"/>
            <a:chExt cx="2249497" cy="2161735"/>
          </a:xfrm>
        </p:grpSpPr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46221B8C-7FB2-4612-BF5C-C9B5A74EF6B9}"/>
                </a:ext>
              </a:extLst>
            </p:cNvPr>
            <p:cNvGrpSpPr/>
            <p:nvPr/>
          </p:nvGrpSpPr>
          <p:grpSpPr>
            <a:xfrm rot="1742431">
              <a:off x="5602120" y="3766654"/>
              <a:ext cx="2249497" cy="2161735"/>
              <a:chOff x="5602120" y="3766654"/>
              <a:chExt cx="2249497" cy="2161735"/>
            </a:xfrm>
          </p:grpSpPr>
          <p:sp>
            <p:nvSpPr>
              <p:cNvPr id="29" name="Flussdiagramm: Verbinder 28">
                <a:extLst>
                  <a:ext uri="{FF2B5EF4-FFF2-40B4-BE49-F238E27FC236}">
                    <a16:creationId xmlns:a16="http://schemas.microsoft.com/office/drawing/2014/main" id="{BFF90156-1FD5-4DD0-B899-102D7A66D6F2}"/>
                  </a:ext>
                </a:extLst>
              </p:cNvPr>
              <p:cNvSpPr/>
              <p:nvPr/>
            </p:nvSpPr>
            <p:spPr>
              <a:xfrm>
                <a:off x="5749678" y="3921984"/>
                <a:ext cx="1953569" cy="1841438"/>
              </a:xfrm>
              <a:prstGeom prst="flowChartConnector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3" name="Flussdiagramm: Verbinder 12">
                <a:extLst>
                  <a:ext uri="{FF2B5EF4-FFF2-40B4-BE49-F238E27FC236}">
                    <a16:creationId xmlns:a16="http://schemas.microsoft.com/office/drawing/2014/main" id="{E81F53B2-142A-4F25-B5EB-FD775AFE52C5}"/>
                  </a:ext>
                </a:extLst>
              </p:cNvPr>
              <p:cNvSpPr/>
              <p:nvPr/>
            </p:nvSpPr>
            <p:spPr>
              <a:xfrm>
                <a:off x="5831890" y="4065594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" name="Flussdiagramm: Verbinder 15">
                <a:extLst>
                  <a:ext uri="{FF2B5EF4-FFF2-40B4-BE49-F238E27FC236}">
                    <a16:creationId xmlns:a16="http://schemas.microsoft.com/office/drawing/2014/main" id="{947F4EB5-2887-4833-AED4-73B6174E8BD0}"/>
                  </a:ext>
                </a:extLst>
              </p:cNvPr>
              <p:cNvSpPr/>
              <p:nvPr/>
            </p:nvSpPr>
            <p:spPr>
              <a:xfrm>
                <a:off x="6570440" y="3766654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1" name="Flussdiagramm: Verbinder 10">
                <a:extLst>
                  <a:ext uri="{FF2B5EF4-FFF2-40B4-BE49-F238E27FC236}">
                    <a16:creationId xmlns:a16="http://schemas.microsoft.com/office/drawing/2014/main" id="{6221B295-65B7-4455-9BDB-CE07117AA895}"/>
                  </a:ext>
                </a:extLst>
              </p:cNvPr>
              <p:cNvSpPr/>
              <p:nvPr/>
            </p:nvSpPr>
            <p:spPr>
              <a:xfrm>
                <a:off x="6570440" y="5629449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7" name="Flussdiagramm: Verbinder 16">
                <a:extLst>
                  <a:ext uri="{FF2B5EF4-FFF2-40B4-BE49-F238E27FC236}">
                    <a16:creationId xmlns:a16="http://schemas.microsoft.com/office/drawing/2014/main" id="{FA71DD1F-93DE-46E0-B271-D915390FC70C}"/>
                  </a:ext>
                </a:extLst>
              </p:cNvPr>
              <p:cNvSpPr/>
              <p:nvPr/>
            </p:nvSpPr>
            <p:spPr>
              <a:xfrm>
                <a:off x="7287892" y="5349856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8" name="Flussdiagramm: Verbinder 17">
                <a:extLst>
                  <a:ext uri="{FF2B5EF4-FFF2-40B4-BE49-F238E27FC236}">
                    <a16:creationId xmlns:a16="http://schemas.microsoft.com/office/drawing/2014/main" id="{B8DA5470-5354-46E8-965F-39FE90679AD3}"/>
                  </a:ext>
                </a:extLst>
              </p:cNvPr>
              <p:cNvSpPr/>
              <p:nvPr/>
            </p:nvSpPr>
            <p:spPr>
              <a:xfrm>
                <a:off x="5831891" y="5349856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6" name="Flussdiagramm: Verbinder 25">
                <a:extLst>
                  <a:ext uri="{FF2B5EF4-FFF2-40B4-BE49-F238E27FC236}">
                    <a16:creationId xmlns:a16="http://schemas.microsoft.com/office/drawing/2014/main" id="{FDBF1F89-B738-4867-BC8A-384EE34DAC91}"/>
                  </a:ext>
                </a:extLst>
              </p:cNvPr>
              <p:cNvSpPr/>
              <p:nvPr/>
            </p:nvSpPr>
            <p:spPr>
              <a:xfrm>
                <a:off x="5602120" y="4692192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5" name="Flussdiagramm: Verbinder 14">
                <a:extLst>
                  <a:ext uri="{FF2B5EF4-FFF2-40B4-BE49-F238E27FC236}">
                    <a16:creationId xmlns:a16="http://schemas.microsoft.com/office/drawing/2014/main" id="{96556B74-9AC4-4392-B66C-8BD973B3FC00}"/>
                  </a:ext>
                </a:extLst>
              </p:cNvPr>
              <p:cNvSpPr/>
              <p:nvPr/>
            </p:nvSpPr>
            <p:spPr>
              <a:xfrm>
                <a:off x="7542128" y="4700692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2" name="Gruppieren 1">
              <a:extLst>
                <a:ext uri="{FF2B5EF4-FFF2-40B4-BE49-F238E27FC236}">
                  <a16:creationId xmlns:a16="http://schemas.microsoft.com/office/drawing/2014/main" id="{172E908E-6148-454E-8343-821A3745AF51}"/>
                </a:ext>
              </a:extLst>
            </p:cNvPr>
            <p:cNvGrpSpPr/>
            <p:nvPr/>
          </p:nvGrpSpPr>
          <p:grpSpPr>
            <a:xfrm>
              <a:off x="6157793" y="4371010"/>
              <a:ext cx="1113688" cy="901356"/>
              <a:chOff x="6157793" y="4371010"/>
              <a:chExt cx="1113688" cy="901356"/>
            </a:xfrm>
          </p:grpSpPr>
          <p:sp>
            <p:nvSpPr>
              <p:cNvPr id="28" name="Flussdiagramm: Verbinder 27">
                <a:extLst>
                  <a:ext uri="{FF2B5EF4-FFF2-40B4-BE49-F238E27FC236}">
                    <a16:creationId xmlns:a16="http://schemas.microsoft.com/office/drawing/2014/main" id="{177C5716-B1FA-499D-87B2-B63972D7B3BF}"/>
                  </a:ext>
                </a:extLst>
              </p:cNvPr>
              <p:cNvSpPr/>
              <p:nvPr/>
            </p:nvSpPr>
            <p:spPr>
              <a:xfrm>
                <a:off x="6285572" y="4371010"/>
                <a:ext cx="874538" cy="901356"/>
              </a:xfrm>
              <a:prstGeom prst="flowChartConnector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1" name="Flussdiagramm: Verbinder 20">
                <a:extLst>
                  <a:ext uri="{FF2B5EF4-FFF2-40B4-BE49-F238E27FC236}">
                    <a16:creationId xmlns:a16="http://schemas.microsoft.com/office/drawing/2014/main" id="{2C177BC3-5782-402B-8FA4-2F3C1A9471E5}"/>
                  </a:ext>
                </a:extLst>
              </p:cNvPr>
              <p:cNvSpPr/>
              <p:nvPr/>
            </p:nvSpPr>
            <p:spPr>
              <a:xfrm>
                <a:off x="6961992" y="4692192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2" name="Flussdiagramm: Verbinder 21">
                <a:extLst>
                  <a:ext uri="{FF2B5EF4-FFF2-40B4-BE49-F238E27FC236}">
                    <a16:creationId xmlns:a16="http://schemas.microsoft.com/office/drawing/2014/main" id="{9EB898EF-78CF-4A9F-8400-7EC991CBBE84}"/>
                  </a:ext>
                </a:extLst>
              </p:cNvPr>
              <p:cNvSpPr/>
              <p:nvPr/>
            </p:nvSpPr>
            <p:spPr>
              <a:xfrm>
                <a:off x="6157793" y="4703912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FD2842EC-36B0-4724-B1C7-B7397412C4F7}"/>
              </a:ext>
            </a:extLst>
          </p:cNvPr>
          <p:cNvGrpSpPr/>
          <p:nvPr/>
        </p:nvGrpSpPr>
        <p:grpSpPr>
          <a:xfrm>
            <a:off x="8743893" y="3793473"/>
            <a:ext cx="2249497" cy="2161735"/>
            <a:chOff x="8743893" y="3793473"/>
            <a:chExt cx="2249497" cy="2161735"/>
          </a:xfrm>
        </p:grpSpPr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C070FF45-78FE-4984-9BC3-8D4A3021FA7E}"/>
                </a:ext>
              </a:extLst>
            </p:cNvPr>
            <p:cNvGrpSpPr/>
            <p:nvPr/>
          </p:nvGrpSpPr>
          <p:grpSpPr>
            <a:xfrm rot="11751980">
              <a:off x="8743893" y="3793473"/>
              <a:ext cx="2249497" cy="2161735"/>
              <a:chOff x="5602120" y="3766654"/>
              <a:chExt cx="2249497" cy="2161735"/>
            </a:xfrm>
          </p:grpSpPr>
          <p:sp>
            <p:nvSpPr>
              <p:cNvPr id="74" name="Flussdiagramm: Verbinder 73">
                <a:extLst>
                  <a:ext uri="{FF2B5EF4-FFF2-40B4-BE49-F238E27FC236}">
                    <a16:creationId xmlns:a16="http://schemas.microsoft.com/office/drawing/2014/main" id="{824FBD25-739D-4744-BCA1-E8FDA02B9968}"/>
                  </a:ext>
                </a:extLst>
              </p:cNvPr>
              <p:cNvSpPr/>
              <p:nvPr/>
            </p:nvSpPr>
            <p:spPr>
              <a:xfrm>
                <a:off x="5749678" y="3921984"/>
                <a:ext cx="1953569" cy="1841438"/>
              </a:xfrm>
              <a:prstGeom prst="flowChartConnector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5" name="Flussdiagramm: Verbinder 74">
                <a:extLst>
                  <a:ext uri="{FF2B5EF4-FFF2-40B4-BE49-F238E27FC236}">
                    <a16:creationId xmlns:a16="http://schemas.microsoft.com/office/drawing/2014/main" id="{359BBE08-1261-4390-B12D-AB643B3770FB}"/>
                  </a:ext>
                </a:extLst>
              </p:cNvPr>
              <p:cNvSpPr/>
              <p:nvPr/>
            </p:nvSpPr>
            <p:spPr>
              <a:xfrm>
                <a:off x="5831890" y="4065594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6" name="Flussdiagramm: Verbinder 75">
                <a:extLst>
                  <a:ext uri="{FF2B5EF4-FFF2-40B4-BE49-F238E27FC236}">
                    <a16:creationId xmlns:a16="http://schemas.microsoft.com/office/drawing/2014/main" id="{657CD6B1-1F3F-4FA2-9732-B3A6BC255183}"/>
                  </a:ext>
                </a:extLst>
              </p:cNvPr>
              <p:cNvSpPr/>
              <p:nvPr/>
            </p:nvSpPr>
            <p:spPr>
              <a:xfrm>
                <a:off x="6570440" y="3766654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7" name="Flussdiagramm: Verbinder 76">
                <a:extLst>
                  <a:ext uri="{FF2B5EF4-FFF2-40B4-BE49-F238E27FC236}">
                    <a16:creationId xmlns:a16="http://schemas.microsoft.com/office/drawing/2014/main" id="{0FB9E59C-EA1E-466B-869C-2F5D936B1172}"/>
                  </a:ext>
                </a:extLst>
              </p:cNvPr>
              <p:cNvSpPr/>
              <p:nvPr/>
            </p:nvSpPr>
            <p:spPr>
              <a:xfrm>
                <a:off x="6570440" y="5629449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8" name="Flussdiagramm: Verbinder 77">
                <a:extLst>
                  <a:ext uri="{FF2B5EF4-FFF2-40B4-BE49-F238E27FC236}">
                    <a16:creationId xmlns:a16="http://schemas.microsoft.com/office/drawing/2014/main" id="{D5CB733F-F7F8-46F6-90AD-AB32DAD4CB9C}"/>
                  </a:ext>
                </a:extLst>
              </p:cNvPr>
              <p:cNvSpPr/>
              <p:nvPr/>
            </p:nvSpPr>
            <p:spPr>
              <a:xfrm>
                <a:off x="7542128" y="4700692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9" name="Flussdiagramm: Verbinder 78">
                <a:extLst>
                  <a:ext uri="{FF2B5EF4-FFF2-40B4-BE49-F238E27FC236}">
                    <a16:creationId xmlns:a16="http://schemas.microsoft.com/office/drawing/2014/main" id="{1A9628E9-33A3-468F-B095-B48929F2184E}"/>
                  </a:ext>
                </a:extLst>
              </p:cNvPr>
              <p:cNvSpPr/>
              <p:nvPr/>
            </p:nvSpPr>
            <p:spPr>
              <a:xfrm>
                <a:off x="7287892" y="5349856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80" name="Flussdiagramm: Verbinder 79">
                <a:extLst>
                  <a:ext uri="{FF2B5EF4-FFF2-40B4-BE49-F238E27FC236}">
                    <a16:creationId xmlns:a16="http://schemas.microsoft.com/office/drawing/2014/main" id="{98383EE1-4B8B-45FF-810F-05014CE4D9A0}"/>
                  </a:ext>
                </a:extLst>
              </p:cNvPr>
              <p:cNvSpPr/>
              <p:nvPr/>
            </p:nvSpPr>
            <p:spPr>
              <a:xfrm>
                <a:off x="5831891" y="5349856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81" name="Flussdiagramm: Verbinder 80">
                <a:extLst>
                  <a:ext uri="{FF2B5EF4-FFF2-40B4-BE49-F238E27FC236}">
                    <a16:creationId xmlns:a16="http://schemas.microsoft.com/office/drawing/2014/main" id="{608BB2E5-DA7E-4072-A467-406A545BF542}"/>
                  </a:ext>
                </a:extLst>
              </p:cNvPr>
              <p:cNvSpPr/>
              <p:nvPr/>
            </p:nvSpPr>
            <p:spPr>
              <a:xfrm>
                <a:off x="5602120" y="4692192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82" name="Gruppieren 81">
              <a:extLst>
                <a:ext uri="{FF2B5EF4-FFF2-40B4-BE49-F238E27FC236}">
                  <a16:creationId xmlns:a16="http://schemas.microsoft.com/office/drawing/2014/main" id="{3BD3A852-4486-4E62-82BE-37CDF907A992}"/>
                </a:ext>
              </a:extLst>
            </p:cNvPr>
            <p:cNvGrpSpPr/>
            <p:nvPr/>
          </p:nvGrpSpPr>
          <p:grpSpPr>
            <a:xfrm>
              <a:off x="9299566" y="4397829"/>
              <a:ext cx="1113688" cy="901356"/>
              <a:chOff x="6157793" y="4371010"/>
              <a:chExt cx="1113688" cy="901356"/>
            </a:xfrm>
          </p:grpSpPr>
          <p:sp>
            <p:nvSpPr>
              <p:cNvPr id="83" name="Flussdiagramm: Verbinder 82">
                <a:extLst>
                  <a:ext uri="{FF2B5EF4-FFF2-40B4-BE49-F238E27FC236}">
                    <a16:creationId xmlns:a16="http://schemas.microsoft.com/office/drawing/2014/main" id="{50F584E9-85EF-4615-9636-CF7CF332F721}"/>
                  </a:ext>
                </a:extLst>
              </p:cNvPr>
              <p:cNvSpPr/>
              <p:nvPr/>
            </p:nvSpPr>
            <p:spPr>
              <a:xfrm>
                <a:off x="6285572" y="4371010"/>
                <a:ext cx="874538" cy="901356"/>
              </a:xfrm>
              <a:prstGeom prst="flowChartConnector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84" name="Flussdiagramm: Verbinder 83">
                <a:extLst>
                  <a:ext uri="{FF2B5EF4-FFF2-40B4-BE49-F238E27FC236}">
                    <a16:creationId xmlns:a16="http://schemas.microsoft.com/office/drawing/2014/main" id="{80A78AEB-B34F-496C-A583-A2F0BBBCE674}"/>
                  </a:ext>
                </a:extLst>
              </p:cNvPr>
              <p:cNvSpPr/>
              <p:nvPr/>
            </p:nvSpPr>
            <p:spPr>
              <a:xfrm>
                <a:off x="6961992" y="4692192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85" name="Flussdiagramm: Verbinder 84">
                <a:extLst>
                  <a:ext uri="{FF2B5EF4-FFF2-40B4-BE49-F238E27FC236}">
                    <a16:creationId xmlns:a16="http://schemas.microsoft.com/office/drawing/2014/main" id="{BEE3A30B-E22C-4550-9FAA-B1092ECB2E21}"/>
                  </a:ext>
                </a:extLst>
              </p:cNvPr>
              <p:cNvSpPr/>
              <p:nvPr/>
            </p:nvSpPr>
            <p:spPr>
              <a:xfrm>
                <a:off x="6157793" y="4703912"/>
                <a:ext cx="309489" cy="298940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</p:grpSp>
      <p:sp>
        <p:nvSpPr>
          <p:cNvPr id="90" name="Flussdiagramm: Verbinder 89">
            <a:extLst>
              <a:ext uri="{FF2B5EF4-FFF2-40B4-BE49-F238E27FC236}">
                <a16:creationId xmlns:a16="http://schemas.microsoft.com/office/drawing/2014/main" id="{59C4B6F3-E9B3-4348-9204-2ED9B23EA5F8}"/>
              </a:ext>
            </a:extLst>
          </p:cNvPr>
          <p:cNvSpPr/>
          <p:nvPr/>
        </p:nvSpPr>
        <p:spPr>
          <a:xfrm rot="558386">
            <a:off x="7526823" y="4855278"/>
            <a:ext cx="309489" cy="29894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Sprechblase: rechteckig mit abgerundeten Ecken 8">
            <a:extLst>
              <a:ext uri="{FF2B5EF4-FFF2-40B4-BE49-F238E27FC236}">
                <a16:creationId xmlns:a16="http://schemas.microsoft.com/office/drawing/2014/main" id="{C80FAE59-335D-46FA-A84E-75B3A7E24250}"/>
              </a:ext>
            </a:extLst>
          </p:cNvPr>
          <p:cNvSpPr/>
          <p:nvPr/>
        </p:nvSpPr>
        <p:spPr>
          <a:xfrm>
            <a:off x="5593700" y="2065898"/>
            <a:ext cx="5354886" cy="1244741"/>
          </a:xfrm>
          <a:prstGeom prst="wedgeRoundRectCallout">
            <a:avLst>
              <a:gd name="adj1" fmla="val -9784"/>
              <a:gd name="adj2" fmla="val 79785"/>
              <a:gd name="adj3" fmla="val 16667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Perfekt! Jetzt haben wir beide eine volle Außenschale! </a:t>
            </a:r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998C9F4A-4F13-425A-B2E6-38040C818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59" y="2651693"/>
            <a:ext cx="511400" cy="10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566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Motion origin="layout" path="M 5E-6 1.85185E-6 L -0.10209 0.0050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4" y="25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2" nodeType="withEffect">
                                  <p:stCondLst>
                                    <p:cond delay="9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9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57" grpId="1" animBg="1"/>
      <p:bldP spid="58" grpId="1" animBg="1"/>
      <p:bldP spid="86" grpId="2" animBg="1"/>
      <p:bldP spid="87" grpId="1" animBg="1"/>
      <p:bldP spid="88" grpId="0" animBg="1"/>
      <p:bldP spid="88" grpId="1" animBg="1"/>
      <p:bldP spid="89" grpId="0" animBg="1"/>
      <p:bldP spid="90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Breitbild</PresentationFormat>
  <Paragraphs>137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Tim Klaewer</dc:creator>
  <cp:lastModifiedBy>Tim Klaewer</cp:lastModifiedBy>
  <cp:revision>47</cp:revision>
  <dcterms:created xsi:type="dcterms:W3CDTF">2020-03-26T15:59:11Z</dcterms:created>
  <dcterms:modified xsi:type="dcterms:W3CDTF">2020-03-30T19:44:37Z</dcterms:modified>
</cp:coreProperties>
</file>